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382" r:id="rId3"/>
    <p:sldId id="438" r:id="rId4"/>
    <p:sldId id="435" r:id="rId5"/>
    <p:sldId id="440" r:id="rId6"/>
    <p:sldId id="441" r:id="rId7"/>
    <p:sldId id="442" r:id="rId8"/>
    <p:sldId id="443" r:id="rId9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4F2"/>
    <a:srgbClr val="44546A"/>
    <a:srgbClr val="0B5A9F"/>
    <a:srgbClr val="04B4DA"/>
    <a:srgbClr val="3D4553"/>
    <a:srgbClr val="F4BC27"/>
    <a:srgbClr val="006CB6"/>
    <a:srgbClr val="A8D4DB"/>
    <a:srgbClr val="94696B"/>
    <a:srgbClr val="97B2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6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6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gs" Target="tags/tag9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wdp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25A8C7-CC1A-4A08-9B4B-31F43B054C7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E1B693-632D-4080-9CF6-EA28B66DC80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854199"/>
            <a:ext cx="9144000" cy="1655763"/>
          </a:xfrm>
        </p:spPr>
        <p:txBody>
          <a:bodyPr anchor="b">
            <a:normAutofit/>
          </a:bodyPr>
          <a:lstStyle>
            <a:lvl1pPr algn="ctr">
              <a:defRPr sz="7200" b="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4436">
            <a:off x="6300718" y="-2601021"/>
            <a:ext cx="8977380" cy="5533714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4436">
            <a:off x="-3474272" y="5204830"/>
            <a:ext cx="8977380" cy="553371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337499" y="279742"/>
            <a:ext cx="11517001" cy="629883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  <p:sp useBgFill="1">
        <p:nvSpPr>
          <p:cNvPr id="6" name="等腰三角形 5"/>
          <p:cNvSpPr>
            <a:spLocks noChangeAspect="1"/>
          </p:cNvSpPr>
          <p:nvPr userDrawn="1"/>
        </p:nvSpPr>
        <p:spPr>
          <a:xfrm flipV="1">
            <a:off x="5916046" y="279742"/>
            <a:ext cx="359906" cy="310288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2000">
        <p14:gallery dir="l"/>
      </p:transition>
    </mc:Choice>
    <mc:Fallback>
      <p:transition spd="slow" advTm="200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2000">
        <p15:prstTrans prst="crush"/>
      </p:transition>
    </mc:Choice>
    <mc:Fallback>
      <p:transition spd="slow" advTm="2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756213" y="0"/>
            <a:ext cx="5435788" cy="6858003"/>
          </a:xfrm>
          <a:custGeom>
            <a:avLst/>
            <a:gdLst>
              <a:gd name="connsiteX0" fmla="*/ 2130130 w 5435788"/>
              <a:gd name="connsiteY0" fmla="*/ 0 h 6858002"/>
              <a:gd name="connsiteX1" fmla="*/ 5435788 w 5435788"/>
              <a:gd name="connsiteY1" fmla="*/ 0 h 6858002"/>
              <a:gd name="connsiteX2" fmla="*/ 5435788 w 5435788"/>
              <a:gd name="connsiteY2" fmla="*/ 6858002 h 6858002"/>
              <a:gd name="connsiteX3" fmla="*/ 0 w 5435788"/>
              <a:gd name="connsiteY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35788" h="6858002">
                <a:moveTo>
                  <a:pt x="2130130" y="0"/>
                </a:moveTo>
                <a:lnTo>
                  <a:pt x="5435788" y="0"/>
                </a:lnTo>
                <a:lnTo>
                  <a:pt x="5435788" y="6858002"/>
                </a:lnTo>
                <a:lnTo>
                  <a:pt x="0" y="6858002"/>
                </a:lnTo>
                <a:close/>
              </a:path>
            </a:pathLst>
          </a:custGeom>
        </p:spPr>
        <p:txBody>
          <a:bodyPr wrap="square" lIns="68580" tIns="34290" rIns="68580" bIns="34290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</a:fld>
            <a:endParaRPr lang="zh-CN" altLang="en-US"/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838200" y="2187443"/>
            <a:ext cx="10515600" cy="2483115"/>
          </a:xfrm>
        </p:spPr>
        <p:txBody>
          <a:bodyPr>
            <a:normAutofit/>
          </a:bodyPr>
          <a:lstStyle>
            <a:lvl1pPr algn="ctr">
              <a:defRPr sz="6000" b="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ctr" anchorCtr="0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238500" y="2159000"/>
            <a:ext cx="5715000" cy="1382450"/>
          </a:xfrm>
        </p:spPr>
        <p:txBody>
          <a:bodyPr anchor="b" anchorCtr="0">
            <a:normAutofit/>
          </a:bodyPr>
          <a:lstStyle>
            <a:lvl1pPr algn="ctr">
              <a:defRPr sz="8000" b="0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D7636-5BE1-44BC-BB5F-15739D9E18E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7C0E1D-24C4-406F-9615-DBDA8D2D1F93}" type="slidenum">
              <a:rPr lang="zh-CN" altLang="en-US" smtClean="0"/>
            </a:fld>
            <a:endParaRPr lang="zh-CN" altLang="en-US"/>
          </a:p>
        </p:txBody>
      </p:sp>
      <p:sp>
        <p:nvSpPr>
          <p:cNvPr id="37" name="内容占位符 36"/>
          <p:cNvSpPr>
            <a:spLocks noGrp="1"/>
          </p:cNvSpPr>
          <p:nvPr>
            <p:ph sz="quarter" idx="13" hasCustomPrompt="1"/>
          </p:nvPr>
        </p:nvSpPr>
        <p:spPr>
          <a:xfrm>
            <a:off x="3238500" y="3733201"/>
            <a:ext cx="5715000" cy="1185937"/>
          </a:xfrm>
        </p:spPr>
        <p:txBody>
          <a:bodyPr>
            <a:norm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713673"/>
            <a:ext cx="4681654" cy="1428161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642517" y="713673"/>
            <a:ext cx="5711882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200" y="2313873"/>
            <a:ext cx="4681654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10444898" y="365125"/>
            <a:ext cx="908901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9446443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3.xml"/><Relationship Id="rId16" Type="http://schemas.openxmlformats.org/officeDocument/2006/relationships/tags" Target="../tags/tag2.xml"/><Relationship Id="rId15" Type="http://schemas.openxmlformats.org/officeDocument/2006/relationships/tags" Target="../tags/tag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2" name="KSO_TEMPLATE" hidden="1"/>
          <p:cNvSpPr/>
          <p:nvPr userDrawn="1"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Calibri" panose="020F05020202040302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Calibri" panose="020F050202020403020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Calibri" panose="020F050202020403020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4.jpeg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pSp>
        <p:nvGrpSpPr>
          <p:cNvPr id="8" name="组合 7"/>
          <p:cNvGrpSpPr/>
          <p:nvPr/>
        </p:nvGrpSpPr>
        <p:grpSpPr>
          <a:xfrm>
            <a:off x="-342900" y="1945323"/>
            <a:ext cx="7178675" cy="2967990"/>
            <a:chOff x="-373" y="3226"/>
            <a:chExt cx="11305" cy="4674"/>
          </a:xfrm>
        </p:grpSpPr>
        <p:sp>
          <p:nvSpPr>
            <p:cNvPr id="3" name="文本框 2"/>
            <p:cNvSpPr txBox="1"/>
            <p:nvPr/>
          </p:nvSpPr>
          <p:spPr>
            <a:xfrm>
              <a:off x="-373" y="4257"/>
              <a:ext cx="11305" cy="13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5000" i="0" u="none" strike="noStrike" kern="1200" cap="none" spc="0" normalizeH="0" noProof="0">
                  <a:ln>
                    <a:noFill/>
                  </a:ln>
                  <a:effectLst/>
                  <a:uLnTx/>
                  <a:uFillTx/>
                  <a:latin typeface="Calibri" panose="020F0502020204030204" charset="0"/>
                  <a:ea typeface="Calibri" panose="020F0502020204030204" charset="0"/>
                  <a:cs typeface="+mn-cs"/>
                </a:rPr>
                <a:t>Medical expert lecture</a:t>
              </a:r>
              <a:endParaRPr kumimoji="0" lang="zh-CN" altLang="en-US" sz="5000" i="0" u="none" strike="noStrike" kern="1200" cap="none" spc="0" normalizeH="0" noProof="0">
                <a:ln>
                  <a:noFill/>
                </a:ln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+mn-cs"/>
              </a:endParaRPr>
            </a:p>
          </p:txBody>
        </p:sp>
        <p:sp>
          <p:nvSpPr>
            <p:cNvPr id="4" name="TextBox 36"/>
            <p:cNvSpPr txBox="1"/>
            <p:nvPr/>
          </p:nvSpPr>
          <p:spPr>
            <a:xfrm>
              <a:off x="2199" y="5441"/>
              <a:ext cx="6162" cy="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>
                <a:lnSpc>
                  <a:spcPct val="125000"/>
                </a:lnSpc>
                <a:spcAft>
                  <a:spcPts val="450"/>
                </a:spcAft>
              </a:pPr>
              <a:r>
                <a:rPr lang="en-US" altLang="zh-CN" sz="2800" dirty="0">
                  <a:ln w="0"/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latin typeface="Calibri" panose="020F0502020204030204" charset="0"/>
                  <a:ea typeface="Calibri" panose="020F0502020204030204" charset="0"/>
                </a:rPr>
                <a:t>Enter title</a:t>
              </a:r>
              <a:endParaRPr lang="en-US" altLang="zh-CN" sz="2800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2" name="TextBox 36"/>
            <p:cNvSpPr txBox="1"/>
            <p:nvPr/>
          </p:nvSpPr>
          <p:spPr>
            <a:xfrm>
              <a:off x="3189" y="6645"/>
              <a:ext cx="4182" cy="5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>
                <a:lnSpc>
                  <a:spcPct val="125000"/>
                </a:lnSpc>
                <a:spcAft>
                  <a:spcPts val="450"/>
                </a:spcAft>
              </a:pPr>
              <a:r>
                <a:rPr lang="en-US" altLang="zh-CN" sz="1200" cap="all" dirty="0">
                  <a:ln w="0"/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FillTx/>
                  <a:latin typeface="Calibri" panose="020F0502020204030204" charset="0"/>
                  <a:ea typeface="Calibri" panose="020F0502020204030204" charset="0"/>
                </a:rPr>
                <a:t>Medical experts to lecture </a:t>
              </a:r>
              <a:endParaRPr lang="en-US" altLang="zh-CN" sz="1200" cap="all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effectLst/>
                <a:uFillTx/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6" name="Freeform 6"/>
            <p:cNvSpPr/>
            <p:nvPr/>
          </p:nvSpPr>
          <p:spPr bwMode="auto">
            <a:xfrm>
              <a:off x="2849" y="3226"/>
              <a:ext cx="4862" cy="916"/>
            </a:xfrm>
            <a:custGeom>
              <a:avLst/>
              <a:gdLst>
                <a:gd name="T0" fmla="*/ 110 w 3478"/>
                <a:gd name="T1" fmla="*/ 655 h 655"/>
                <a:gd name="T2" fmla="*/ 0 w 3478"/>
                <a:gd name="T3" fmla="*/ 655 h 655"/>
                <a:gd name="T4" fmla="*/ 0 w 3478"/>
                <a:gd name="T5" fmla="*/ 0 h 655"/>
                <a:gd name="T6" fmla="*/ 3478 w 3478"/>
                <a:gd name="T7" fmla="*/ 0 h 655"/>
                <a:gd name="T8" fmla="*/ 3478 w 3478"/>
                <a:gd name="T9" fmla="*/ 642 h 655"/>
                <a:gd name="T10" fmla="*/ 3369 w 3478"/>
                <a:gd name="T11" fmla="*/ 642 h 655"/>
                <a:gd name="T12" fmla="*/ 3369 w 3478"/>
                <a:gd name="T13" fmla="*/ 110 h 655"/>
                <a:gd name="T14" fmla="*/ 110 w 3478"/>
                <a:gd name="T15" fmla="*/ 110 h 655"/>
                <a:gd name="T16" fmla="*/ 110 w 3478"/>
                <a:gd name="T17" fmla="*/ 655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78" h="655">
                  <a:moveTo>
                    <a:pt x="110" y="655"/>
                  </a:moveTo>
                  <a:lnTo>
                    <a:pt x="0" y="655"/>
                  </a:lnTo>
                  <a:lnTo>
                    <a:pt x="0" y="0"/>
                  </a:lnTo>
                  <a:lnTo>
                    <a:pt x="3478" y="0"/>
                  </a:lnTo>
                  <a:lnTo>
                    <a:pt x="3478" y="642"/>
                  </a:lnTo>
                  <a:lnTo>
                    <a:pt x="3369" y="642"/>
                  </a:lnTo>
                  <a:lnTo>
                    <a:pt x="3369" y="110"/>
                  </a:lnTo>
                  <a:lnTo>
                    <a:pt x="110" y="110"/>
                  </a:lnTo>
                  <a:lnTo>
                    <a:pt x="110" y="655"/>
                  </a:ln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ea typeface="Calibri" panose="020F0502020204030204" charset="0"/>
              </a:endParaRPr>
            </a:p>
          </p:txBody>
        </p:sp>
        <p:sp>
          <p:nvSpPr>
            <p:cNvPr id="10" name="Freeform 11"/>
            <p:cNvSpPr/>
            <p:nvPr/>
          </p:nvSpPr>
          <p:spPr bwMode="auto">
            <a:xfrm>
              <a:off x="2850" y="6523"/>
              <a:ext cx="4860" cy="1377"/>
            </a:xfrm>
            <a:custGeom>
              <a:avLst/>
              <a:gdLst>
                <a:gd name="T0" fmla="*/ 3100 w 3201"/>
                <a:gd name="T1" fmla="*/ 0 h 907"/>
                <a:gd name="T2" fmla="*/ 3201 w 3201"/>
                <a:gd name="T3" fmla="*/ 0 h 907"/>
                <a:gd name="T4" fmla="*/ 3201 w 3201"/>
                <a:gd name="T5" fmla="*/ 907 h 907"/>
                <a:gd name="T6" fmla="*/ 0 w 3201"/>
                <a:gd name="T7" fmla="*/ 907 h 907"/>
                <a:gd name="T8" fmla="*/ 0 w 3201"/>
                <a:gd name="T9" fmla="*/ 13 h 907"/>
                <a:gd name="T10" fmla="*/ 101 w 3201"/>
                <a:gd name="T11" fmla="*/ 13 h 907"/>
                <a:gd name="T12" fmla="*/ 101 w 3201"/>
                <a:gd name="T13" fmla="*/ 806 h 907"/>
                <a:gd name="T14" fmla="*/ 3100 w 3201"/>
                <a:gd name="T15" fmla="*/ 806 h 907"/>
                <a:gd name="T16" fmla="*/ 3100 w 3201"/>
                <a:gd name="T17" fmla="*/ 0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01" h="907">
                  <a:moveTo>
                    <a:pt x="3100" y="0"/>
                  </a:moveTo>
                  <a:lnTo>
                    <a:pt x="3201" y="0"/>
                  </a:lnTo>
                  <a:lnTo>
                    <a:pt x="3201" y="907"/>
                  </a:lnTo>
                  <a:lnTo>
                    <a:pt x="0" y="907"/>
                  </a:lnTo>
                  <a:lnTo>
                    <a:pt x="0" y="13"/>
                  </a:lnTo>
                  <a:lnTo>
                    <a:pt x="101" y="13"/>
                  </a:lnTo>
                  <a:lnTo>
                    <a:pt x="101" y="806"/>
                  </a:lnTo>
                  <a:lnTo>
                    <a:pt x="3100" y="806"/>
                  </a:lnTo>
                  <a:lnTo>
                    <a:pt x="3100" y="0"/>
                  </a:ln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ea typeface="Calibri" panose="020F0502020204030204" charset="0"/>
              </a:endParaRPr>
            </a:p>
          </p:txBody>
        </p:sp>
      </p:grp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705610"/>
            <a:ext cx="3415665" cy="1921510"/>
          </a:xfrm>
          <a:prstGeom prst="rect">
            <a:avLst/>
          </a:prstGeom>
        </p:spPr>
      </p:pic>
      <p:sp>
        <p:nvSpPr>
          <p:cNvPr id="72" name="ïsļïḓè"/>
          <p:cNvSpPr/>
          <p:nvPr/>
        </p:nvSpPr>
        <p:spPr>
          <a:xfrm>
            <a:off x="669925" y="1705610"/>
            <a:ext cx="3906520" cy="1916430"/>
          </a:xfrm>
          <a:prstGeom prst="rect">
            <a:avLst/>
          </a:prstGeom>
          <a:solidFill>
            <a:schemeClr val="tx1"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ea typeface="Calibri" panose="020F0502020204030204" charset="0"/>
            </a:endParaRPr>
          </a:p>
        </p:txBody>
      </p:sp>
      <p:sp>
        <p:nvSpPr>
          <p:cNvPr id="73" name="íṧļíḋê"/>
          <p:cNvSpPr txBox="1"/>
          <p:nvPr/>
        </p:nvSpPr>
        <p:spPr>
          <a:xfrm>
            <a:off x="2192020" y="2045335"/>
            <a:ext cx="2385060" cy="1237615"/>
          </a:xfrm>
          <a:prstGeom prst="rect">
            <a:avLst/>
          </a:prstGeom>
          <a:noFill/>
        </p:spPr>
        <p:txBody>
          <a:bodyPr wrap="none" lIns="90000" tIns="46800" rIns="90000" bIns="46800" anchor="ctr" anchorCtr="0">
            <a:normAutofit/>
          </a:bodyPr>
          <a:lstStyle/>
          <a:p>
            <a:pPr algn="r"/>
            <a:r>
              <a:rPr lang="en-US" altLang="zh-CN" sz="3200" dirty="0">
                <a:solidFill>
                  <a:schemeClr val="bg1"/>
                </a:solidFill>
                <a:ea typeface="Calibri" panose="020F0502020204030204" charset="0"/>
              </a:rPr>
              <a:t>CONTENTS</a:t>
            </a:r>
            <a:endParaRPr lang="en-US" altLang="zh-CN" sz="3200" dirty="0">
              <a:solidFill>
                <a:schemeClr val="bg1"/>
              </a:solidFill>
              <a:ea typeface="Calibri" panose="020F0502020204030204" charset="0"/>
            </a:endParaRPr>
          </a:p>
        </p:txBody>
      </p:sp>
      <p:sp>
        <p:nvSpPr>
          <p:cNvPr id="74" name="í$1iďé"/>
          <p:cNvSpPr/>
          <p:nvPr/>
        </p:nvSpPr>
        <p:spPr>
          <a:xfrm>
            <a:off x="6089650" y="4950460"/>
            <a:ext cx="539750" cy="539750"/>
          </a:xfrm>
          <a:prstGeom prst="ellipse">
            <a:avLst/>
          </a:prstGeom>
          <a:solidFill>
            <a:schemeClr val="accent5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tIns="46800" rIns="90000" bIns="46800" anchor="ctr">
            <a:norm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charset="0"/>
              </a:rPr>
              <a:t>05</a:t>
            </a:r>
            <a:endParaRPr lang="en-US" altLang="zh-CN" sz="1600" dirty="0">
              <a:solidFill>
                <a:schemeClr val="bg1"/>
              </a:solidFill>
              <a:latin typeface="Impact" panose="020B0806030902050204" pitchFamily="34" charset="0"/>
              <a:ea typeface="Calibri" panose="020F0502020204030204" charset="0"/>
            </a:endParaRPr>
          </a:p>
        </p:txBody>
      </p:sp>
      <p:grpSp>
        <p:nvGrpSpPr>
          <p:cNvPr id="75" name="ïṥlîḓê"/>
          <p:cNvGrpSpPr/>
          <p:nvPr/>
        </p:nvGrpSpPr>
        <p:grpSpPr>
          <a:xfrm rot="0">
            <a:off x="6728460" y="4878070"/>
            <a:ext cx="3676015" cy="798830"/>
            <a:chOff x="7189746" y="4435627"/>
            <a:chExt cx="3676254" cy="798584"/>
          </a:xfrm>
        </p:grpSpPr>
        <p:sp>
          <p:nvSpPr>
            <p:cNvPr id="93" name="íSlïḍè"/>
            <p:cNvSpPr txBox="1"/>
            <p:nvPr/>
          </p:nvSpPr>
          <p:spPr>
            <a:xfrm>
              <a:off x="7189746" y="4435627"/>
              <a:ext cx="3676254" cy="399292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rmAutofit/>
            </a:bodyPr>
            <a:lstStyle/>
            <a:p>
              <a:pPr algn="l"/>
              <a:r>
                <a:rPr lang="en-US" altLang="zh-CN" b="1" dirty="0">
                  <a:ea typeface="Calibri" panose="020F0502020204030204" charset="0"/>
                </a:rPr>
                <a:t>Enter title</a:t>
              </a:r>
              <a:endParaRPr lang="en-US" altLang="zh-CN" b="1" dirty="0">
                <a:ea typeface="Calibri" panose="020F0502020204030204" charset="0"/>
              </a:endParaRPr>
            </a:p>
          </p:txBody>
        </p:sp>
        <p:sp>
          <p:nvSpPr>
            <p:cNvPr id="94" name="iṥḷïḋê"/>
            <p:cNvSpPr txBox="1"/>
            <p:nvPr/>
          </p:nvSpPr>
          <p:spPr>
            <a:xfrm>
              <a:off x="7189746" y="4834919"/>
              <a:ext cx="3676254" cy="399292"/>
            </a:xfrm>
            <a:prstGeom prst="rect">
              <a:avLst/>
            </a:prstGeom>
            <a:noFill/>
          </p:spPr>
          <p:txBody>
            <a:bodyPr wrap="none" lIns="90000" tIns="46800" rIns="90000" bIns="46800" anchor="t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100" dirty="0">
                  <a:ea typeface="Calibri" panose="020F0502020204030204" charset="0"/>
                </a:rPr>
                <a:t>Copy paste fonts. Choose the only option to retain text.</a:t>
              </a:r>
              <a:endParaRPr lang="en-US" altLang="zh-CN" sz="1100" dirty="0">
                <a:ea typeface="Calibri" panose="020F0502020204030204" charset="0"/>
              </a:endParaRPr>
            </a:p>
          </p:txBody>
        </p:sp>
      </p:grpSp>
      <p:sp>
        <p:nvSpPr>
          <p:cNvPr id="76" name="işļiḍê"/>
          <p:cNvSpPr/>
          <p:nvPr/>
        </p:nvSpPr>
        <p:spPr>
          <a:xfrm>
            <a:off x="6089650" y="4123055"/>
            <a:ext cx="539750" cy="539750"/>
          </a:xfrm>
          <a:prstGeom prst="ellipse">
            <a:avLst/>
          </a:prstGeom>
          <a:solidFill>
            <a:schemeClr val="accent4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tIns="46800" rIns="90000" bIns="46800" anchor="ctr">
            <a:norm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charset="0"/>
              </a:rPr>
              <a:t>04</a:t>
            </a:r>
            <a:endParaRPr lang="en-US" altLang="zh-CN" sz="1600" dirty="0">
              <a:solidFill>
                <a:schemeClr val="bg1"/>
              </a:solidFill>
              <a:latin typeface="Impact" panose="020B0806030902050204" pitchFamily="34" charset="0"/>
              <a:ea typeface="Calibri" panose="020F0502020204030204" charset="0"/>
            </a:endParaRPr>
          </a:p>
        </p:txBody>
      </p:sp>
      <p:grpSp>
        <p:nvGrpSpPr>
          <p:cNvPr id="77" name="îṥlîḓe"/>
          <p:cNvGrpSpPr/>
          <p:nvPr/>
        </p:nvGrpSpPr>
        <p:grpSpPr>
          <a:xfrm rot="0">
            <a:off x="6728460" y="4050665"/>
            <a:ext cx="3676015" cy="798830"/>
            <a:chOff x="7189746" y="4435627"/>
            <a:chExt cx="3676254" cy="798584"/>
          </a:xfrm>
        </p:grpSpPr>
        <p:sp>
          <p:nvSpPr>
            <p:cNvPr id="91" name="îş1ïḍè"/>
            <p:cNvSpPr txBox="1"/>
            <p:nvPr/>
          </p:nvSpPr>
          <p:spPr>
            <a:xfrm>
              <a:off x="7189746" y="4435627"/>
              <a:ext cx="3676254" cy="399292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rmAutofit/>
            </a:bodyPr>
            <a:lstStyle/>
            <a:p>
              <a:pPr algn="l"/>
              <a:r>
                <a:rPr lang="en-US" altLang="zh-CN" b="1" dirty="0">
                  <a:ea typeface="Calibri" panose="020F0502020204030204" charset="0"/>
                </a:rPr>
                <a:t>Enter title</a:t>
              </a:r>
              <a:endParaRPr lang="en-US" altLang="zh-CN" b="1" dirty="0">
                <a:ea typeface="Calibri" panose="020F0502020204030204" charset="0"/>
              </a:endParaRPr>
            </a:p>
          </p:txBody>
        </p:sp>
        <p:sp>
          <p:nvSpPr>
            <p:cNvPr id="92" name="í$ḻïḍé"/>
            <p:cNvSpPr txBox="1"/>
            <p:nvPr/>
          </p:nvSpPr>
          <p:spPr>
            <a:xfrm>
              <a:off x="7189746" y="4834919"/>
              <a:ext cx="3676254" cy="399292"/>
            </a:xfrm>
            <a:prstGeom prst="rect">
              <a:avLst/>
            </a:prstGeom>
            <a:noFill/>
          </p:spPr>
          <p:txBody>
            <a:bodyPr wrap="none" lIns="90000" tIns="46800" rIns="90000" bIns="46800" anchor="t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100" dirty="0">
                  <a:ea typeface="Calibri" panose="020F0502020204030204" charset="0"/>
                </a:rPr>
                <a:t>Copy paste fonts. Choose the only option to retain text.</a:t>
              </a:r>
              <a:endParaRPr lang="en-US" altLang="zh-CN" sz="1100" dirty="0">
                <a:ea typeface="Calibri" panose="020F0502020204030204" charset="0"/>
              </a:endParaRPr>
            </a:p>
          </p:txBody>
        </p:sp>
      </p:grpSp>
      <p:sp>
        <p:nvSpPr>
          <p:cNvPr id="78" name="îŝḷíḍe"/>
          <p:cNvSpPr/>
          <p:nvPr/>
        </p:nvSpPr>
        <p:spPr>
          <a:xfrm>
            <a:off x="6089650" y="3295650"/>
            <a:ext cx="539750" cy="539750"/>
          </a:xfrm>
          <a:prstGeom prst="ellipse">
            <a:avLst/>
          </a:prstGeom>
          <a:solidFill>
            <a:schemeClr val="accent3">
              <a:lumMod val="10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tIns="46800" rIns="90000" bIns="46800" anchor="ctr">
            <a:norm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charset="0"/>
              </a:rPr>
              <a:t>03</a:t>
            </a:r>
            <a:endParaRPr lang="en-US" altLang="zh-CN" sz="1600" dirty="0">
              <a:solidFill>
                <a:schemeClr val="bg1"/>
              </a:solidFill>
              <a:latin typeface="Impact" panose="020B0806030902050204" pitchFamily="34" charset="0"/>
              <a:ea typeface="Calibri" panose="020F0502020204030204" charset="0"/>
            </a:endParaRPr>
          </a:p>
        </p:txBody>
      </p:sp>
      <p:grpSp>
        <p:nvGrpSpPr>
          <p:cNvPr id="79" name="iṩľïḋé"/>
          <p:cNvGrpSpPr/>
          <p:nvPr/>
        </p:nvGrpSpPr>
        <p:grpSpPr>
          <a:xfrm rot="0">
            <a:off x="6728460" y="3222625"/>
            <a:ext cx="3676015" cy="798830"/>
            <a:chOff x="7189746" y="4435627"/>
            <a:chExt cx="3676254" cy="798584"/>
          </a:xfrm>
        </p:grpSpPr>
        <p:sp>
          <p:nvSpPr>
            <p:cNvPr id="89" name="íşḷiḑe"/>
            <p:cNvSpPr txBox="1"/>
            <p:nvPr/>
          </p:nvSpPr>
          <p:spPr>
            <a:xfrm>
              <a:off x="7189746" y="4435627"/>
              <a:ext cx="3676254" cy="399292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rmAutofit/>
            </a:bodyPr>
            <a:lstStyle/>
            <a:p>
              <a:pPr algn="l"/>
              <a:r>
                <a:rPr lang="en-US" altLang="zh-CN" b="1" dirty="0">
                  <a:ea typeface="Calibri" panose="020F0502020204030204" charset="0"/>
                </a:rPr>
                <a:t>Enter title</a:t>
              </a:r>
              <a:endParaRPr lang="en-US" altLang="zh-CN" b="1" dirty="0">
                <a:ea typeface="Calibri" panose="020F0502020204030204" charset="0"/>
              </a:endParaRPr>
            </a:p>
          </p:txBody>
        </p:sp>
        <p:sp>
          <p:nvSpPr>
            <p:cNvPr id="90" name="îṣľîḋè"/>
            <p:cNvSpPr txBox="1"/>
            <p:nvPr/>
          </p:nvSpPr>
          <p:spPr>
            <a:xfrm>
              <a:off x="7189746" y="4834919"/>
              <a:ext cx="3676254" cy="399292"/>
            </a:xfrm>
            <a:prstGeom prst="rect">
              <a:avLst/>
            </a:prstGeom>
            <a:noFill/>
          </p:spPr>
          <p:txBody>
            <a:bodyPr wrap="none" lIns="90000" tIns="46800" rIns="90000" bIns="46800" anchor="t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100" dirty="0">
                  <a:ea typeface="Calibri" panose="020F0502020204030204" charset="0"/>
                </a:rPr>
                <a:t>Copy paste fonts. Choose the only option to retain text.</a:t>
              </a:r>
              <a:endParaRPr lang="en-US" altLang="zh-CN" sz="1100" dirty="0">
                <a:ea typeface="Calibri" panose="020F0502020204030204" charset="0"/>
              </a:endParaRPr>
            </a:p>
          </p:txBody>
        </p:sp>
      </p:grpSp>
      <p:sp>
        <p:nvSpPr>
          <p:cNvPr id="80" name="í$ḷiḍe"/>
          <p:cNvSpPr/>
          <p:nvPr/>
        </p:nvSpPr>
        <p:spPr>
          <a:xfrm>
            <a:off x="6089650" y="2467610"/>
            <a:ext cx="539750" cy="53975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tIns="46800" rIns="90000" bIns="46800" anchor="ctr">
            <a:norm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charset="0"/>
              </a:rPr>
              <a:t>02</a:t>
            </a:r>
            <a:endParaRPr lang="en-US" altLang="zh-CN" sz="1600" dirty="0">
              <a:solidFill>
                <a:schemeClr val="bg1"/>
              </a:solidFill>
              <a:latin typeface="Impact" panose="020B0806030902050204" pitchFamily="34" charset="0"/>
              <a:ea typeface="Calibri" panose="020F0502020204030204" charset="0"/>
            </a:endParaRPr>
          </a:p>
        </p:txBody>
      </p:sp>
      <p:grpSp>
        <p:nvGrpSpPr>
          <p:cNvPr id="81" name="îşļídê"/>
          <p:cNvGrpSpPr/>
          <p:nvPr/>
        </p:nvGrpSpPr>
        <p:grpSpPr>
          <a:xfrm rot="0">
            <a:off x="6728460" y="2395220"/>
            <a:ext cx="3676015" cy="798830"/>
            <a:chOff x="7189746" y="4435627"/>
            <a:chExt cx="3676254" cy="798584"/>
          </a:xfrm>
        </p:grpSpPr>
        <p:sp>
          <p:nvSpPr>
            <p:cNvPr id="87" name="îṣļïḑe"/>
            <p:cNvSpPr txBox="1"/>
            <p:nvPr/>
          </p:nvSpPr>
          <p:spPr>
            <a:xfrm>
              <a:off x="7189746" y="4435627"/>
              <a:ext cx="3676254" cy="399292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rmAutofit/>
            </a:bodyPr>
            <a:lstStyle/>
            <a:p>
              <a:pPr algn="l"/>
              <a:r>
                <a:rPr lang="en-US" altLang="zh-CN" b="1" dirty="0">
                  <a:ea typeface="Calibri" panose="020F0502020204030204" charset="0"/>
                </a:rPr>
                <a:t>Enter title</a:t>
              </a:r>
              <a:endParaRPr lang="en-US" altLang="zh-CN" b="1" dirty="0">
                <a:ea typeface="Calibri" panose="020F0502020204030204" charset="0"/>
              </a:endParaRPr>
            </a:p>
          </p:txBody>
        </p:sp>
        <p:sp>
          <p:nvSpPr>
            <p:cNvPr id="88" name="íṩ1iḋé"/>
            <p:cNvSpPr txBox="1"/>
            <p:nvPr/>
          </p:nvSpPr>
          <p:spPr>
            <a:xfrm>
              <a:off x="7189746" y="4834919"/>
              <a:ext cx="3676254" cy="399292"/>
            </a:xfrm>
            <a:prstGeom prst="rect">
              <a:avLst/>
            </a:prstGeom>
            <a:noFill/>
          </p:spPr>
          <p:txBody>
            <a:bodyPr wrap="none" lIns="90000" tIns="46800" rIns="90000" bIns="46800" anchor="t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100" dirty="0">
                  <a:ea typeface="Calibri" panose="020F0502020204030204" charset="0"/>
                </a:rPr>
                <a:t>Copy paste fonts. Choose the only option to retain text.</a:t>
              </a:r>
              <a:endParaRPr lang="en-US" altLang="zh-CN" sz="1100" dirty="0">
                <a:ea typeface="Calibri" panose="020F0502020204030204" charset="0"/>
              </a:endParaRPr>
            </a:p>
          </p:txBody>
        </p:sp>
      </p:grpSp>
      <p:sp>
        <p:nvSpPr>
          <p:cNvPr id="82" name="íŝļíḑè"/>
          <p:cNvSpPr/>
          <p:nvPr/>
        </p:nvSpPr>
        <p:spPr>
          <a:xfrm>
            <a:off x="6089650" y="1640205"/>
            <a:ext cx="539750" cy="5397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0000" tIns="46800" rIns="90000" bIns="46800" anchor="ctr">
            <a:norm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Impact" panose="020B0806030902050204" pitchFamily="34" charset="0"/>
                <a:ea typeface="Calibri" panose="020F0502020204030204" charset="0"/>
              </a:rPr>
              <a:t>01</a:t>
            </a:r>
            <a:endParaRPr lang="en-US" altLang="zh-CN" sz="1600" dirty="0">
              <a:solidFill>
                <a:schemeClr val="bg1"/>
              </a:solidFill>
              <a:latin typeface="Impact" panose="020B0806030902050204" pitchFamily="34" charset="0"/>
              <a:ea typeface="Calibri" panose="020F0502020204030204" charset="0"/>
            </a:endParaRPr>
          </a:p>
        </p:txBody>
      </p:sp>
      <p:grpSp>
        <p:nvGrpSpPr>
          <p:cNvPr id="83" name="ïŝľïďê"/>
          <p:cNvGrpSpPr/>
          <p:nvPr/>
        </p:nvGrpSpPr>
        <p:grpSpPr>
          <a:xfrm rot="0">
            <a:off x="6728460" y="1567815"/>
            <a:ext cx="3676015" cy="798830"/>
            <a:chOff x="7189746" y="4435627"/>
            <a:chExt cx="3676254" cy="798584"/>
          </a:xfrm>
        </p:grpSpPr>
        <p:sp>
          <p:nvSpPr>
            <p:cNvPr id="85" name="iṥlïḋê"/>
            <p:cNvSpPr txBox="1"/>
            <p:nvPr/>
          </p:nvSpPr>
          <p:spPr>
            <a:xfrm>
              <a:off x="7189746" y="4435627"/>
              <a:ext cx="3676254" cy="399292"/>
            </a:xfrm>
            <a:prstGeom prst="rect">
              <a:avLst/>
            </a:prstGeom>
            <a:noFill/>
          </p:spPr>
          <p:txBody>
            <a:bodyPr wrap="none" lIns="90000" tIns="46800" rIns="90000" bIns="46800" anchor="b" anchorCtr="0">
              <a:normAutofit/>
            </a:bodyPr>
            <a:lstStyle/>
            <a:p>
              <a:pPr algn="l"/>
              <a:r>
                <a:rPr lang="en-US" altLang="zh-CN" b="1" dirty="0">
                  <a:ea typeface="Calibri" panose="020F0502020204030204" charset="0"/>
                </a:rPr>
                <a:t>Enter title</a:t>
              </a:r>
              <a:endParaRPr lang="en-US" altLang="zh-CN" b="1" dirty="0">
                <a:ea typeface="Calibri" panose="020F0502020204030204" charset="0"/>
              </a:endParaRPr>
            </a:p>
          </p:txBody>
        </p:sp>
        <p:sp>
          <p:nvSpPr>
            <p:cNvPr id="86" name="ïŝḻîḍe"/>
            <p:cNvSpPr txBox="1"/>
            <p:nvPr/>
          </p:nvSpPr>
          <p:spPr>
            <a:xfrm>
              <a:off x="7189746" y="4834919"/>
              <a:ext cx="3676254" cy="399292"/>
            </a:xfrm>
            <a:prstGeom prst="rect">
              <a:avLst/>
            </a:prstGeom>
            <a:noFill/>
          </p:spPr>
          <p:txBody>
            <a:bodyPr wrap="none" lIns="90000" tIns="46800" rIns="90000" bIns="46800" anchor="t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100" dirty="0">
                  <a:ea typeface="Calibri" panose="020F0502020204030204" charset="0"/>
                </a:rPr>
                <a:t>Copy paste fonts. Choose the only option to retain text.</a:t>
              </a:r>
              <a:endParaRPr lang="en-US" altLang="zh-CN" sz="1100" dirty="0">
                <a:ea typeface="Calibri" panose="020F0502020204030204" charset="0"/>
              </a:endParaRPr>
            </a:p>
          </p:txBody>
        </p:sp>
      </p:grpSp>
      <p:cxnSp>
        <p:nvCxnSpPr>
          <p:cNvPr id="84" name="直接连接符 83"/>
          <p:cNvCxnSpPr/>
          <p:nvPr/>
        </p:nvCxnSpPr>
        <p:spPr>
          <a:xfrm>
            <a:off x="5783580" y="1768475"/>
            <a:ext cx="0" cy="3707765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320415" y="1945323"/>
            <a:ext cx="5551805" cy="2967990"/>
            <a:chOff x="909" y="3226"/>
            <a:chExt cx="8743" cy="4674"/>
          </a:xfrm>
        </p:grpSpPr>
        <p:sp>
          <p:nvSpPr>
            <p:cNvPr id="4" name="文本框 3"/>
            <p:cNvSpPr txBox="1"/>
            <p:nvPr/>
          </p:nvSpPr>
          <p:spPr>
            <a:xfrm>
              <a:off x="909" y="4339"/>
              <a:ext cx="8743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 eaLnBrk="1" hangingPunct="1"/>
              <a:r>
                <a:rPr lang="en-US" altLang="zh-CN" sz="4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01</a:t>
              </a:r>
              <a:r>
                <a:rPr lang="en-US" altLang="zh-CN" sz="4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 </a:t>
              </a:r>
              <a:r>
                <a:rPr lang="zh-CN" altLang="en-US" sz="4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sym typeface="+mn-ea"/>
                </a:rPr>
                <a:t>Enter title</a:t>
              </a:r>
              <a:endParaRPr kumimoji="0" lang="zh-CN" altLang="en-US" sz="4400" i="0" u="none" strike="noStrike" kern="1200" cap="none" spc="0" normalizeH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+mn-cs"/>
                <a:sym typeface="+mn-ea"/>
              </a:endParaRPr>
            </a:p>
          </p:txBody>
        </p:sp>
        <p:sp>
          <p:nvSpPr>
            <p:cNvPr id="12" name="TextBox 36"/>
            <p:cNvSpPr txBox="1"/>
            <p:nvPr/>
          </p:nvSpPr>
          <p:spPr>
            <a:xfrm>
              <a:off x="2199" y="5441"/>
              <a:ext cx="6162" cy="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>
                <a:lnSpc>
                  <a:spcPct val="125000"/>
                </a:lnSpc>
                <a:spcAft>
                  <a:spcPts val="450"/>
                </a:spcAft>
              </a:pPr>
              <a:r>
                <a:rPr lang="en-US" altLang="zh-CN" sz="2800" dirty="0">
                  <a:ln w="0"/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latin typeface="Calibri" panose="020F0502020204030204" charset="0"/>
                  <a:ea typeface="Calibri" panose="020F0502020204030204" charset="0"/>
                </a:rPr>
                <a:t>Enter title</a:t>
              </a:r>
              <a:endParaRPr lang="en-US" altLang="zh-CN" sz="2800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13" name="TextBox 36"/>
            <p:cNvSpPr txBox="1"/>
            <p:nvPr/>
          </p:nvSpPr>
          <p:spPr>
            <a:xfrm>
              <a:off x="3189" y="6645"/>
              <a:ext cx="4182" cy="5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>
                <a:lnSpc>
                  <a:spcPct val="125000"/>
                </a:lnSpc>
                <a:spcAft>
                  <a:spcPts val="450"/>
                </a:spcAft>
              </a:pPr>
              <a:r>
                <a:rPr lang="en-US" altLang="zh-CN" sz="1200" cap="all" dirty="0">
                  <a:ln w="0"/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FillTx/>
                  <a:latin typeface="Calibri" panose="020F0502020204030204" charset="0"/>
                  <a:ea typeface="Calibri" panose="020F0502020204030204" charset="0"/>
                </a:rPr>
                <a:t>Medical experts to lecture </a:t>
              </a:r>
              <a:endParaRPr lang="en-US" altLang="zh-CN" sz="1200" cap="all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effectLst/>
                <a:uFillTx/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14" name="Freeform 6"/>
            <p:cNvSpPr/>
            <p:nvPr/>
          </p:nvSpPr>
          <p:spPr bwMode="auto">
            <a:xfrm>
              <a:off x="2849" y="3226"/>
              <a:ext cx="4862" cy="916"/>
            </a:xfrm>
            <a:custGeom>
              <a:avLst/>
              <a:gdLst>
                <a:gd name="T0" fmla="*/ 110 w 3478"/>
                <a:gd name="T1" fmla="*/ 655 h 655"/>
                <a:gd name="T2" fmla="*/ 0 w 3478"/>
                <a:gd name="T3" fmla="*/ 655 h 655"/>
                <a:gd name="T4" fmla="*/ 0 w 3478"/>
                <a:gd name="T5" fmla="*/ 0 h 655"/>
                <a:gd name="T6" fmla="*/ 3478 w 3478"/>
                <a:gd name="T7" fmla="*/ 0 h 655"/>
                <a:gd name="T8" fmla="*/ 3478 w 3478"/>
                <a:gd name="T9" fmla="*/ 642 h 655"/>
                <a:gd name="T10" fmla="*/ 3369 w 3478"/>
                <a:gd name="T11" fmla="*/ 642 h 655"/>
                <a:gd name="T12" fmla="*/ 3369 w 3478"/>
                <a:gd name="T13" fmla="*/ 110 h 655"/>
                <a:gd name="T14" fmla="*/ 110 w 3478"/>
                <a:gd name="T15" fmla="*/ 110 h 655"/>
                <a:gd name="T16" fmla="*/ 110 w 3478"/>
                <a:gd name="T17" fmla="*/ 655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78" h="655">
                  <a:moveTo>
                    <a:pt x="110" y="655"/>
                  </a:moveTo>
                  <a:lnTo>
                    <a:pt x="0" y="655"/>
                  </a:lnTo>
                  <a:lnTo>
                    <a:pt x="0" y="0"/>
                  </a:lnTo>
                  <a:lnTo>
                    <a:pt x="3478" y="0"/>
                  </a:lnTo>
                  <a:lnTo>
                    <a:pt x="3478" y="642"/>
                  </a:lnTo>
                  <a:lnTo>
                    <a:pt x="3369" y="642"/>
                  </a:lnTo>
                  <a:lnTo>
                    <a:pt x="3369" y="110"/>
                  </a:lnTo>
                  <a:lnTo>
                    <a:pt x="110" y="110"/>
                  </a:lnTo>
                  <a:lnTo>
                    <a:pt x="110" y="655"/>
                  </a:ln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ea typeface="Calibri" panose="020F0502020204030204" charset="0"/>
              </a:endParaRPr>
            </a:p>
          </p:txBody>
        </p:sp>
        <p:sp>
          <p:nvSpPr>
            <p:cNvPr id="15" name="Freeform 11"/>
            <p:cNvSpPr/>
            <p:nvPr/>
          </p:nvSpPr>
          <p:spPr bwMode="auto">
            <a:xfrm>
              <a:off x="2850" y="6523"/>
              <a:ext cx="4860" cy="1377"/>
            </a:xfrm>
            <a:custGeom>
              <a:avLst/>
              <a:gdLst>
                <a:gd name="T0" fmla="*/ 3100 w 3201"/>
                <a:gd name="T1" fmla="*/ 0 h 907"/>
                <a:gd name="T2" fmla="*/ 3201 w 3201"/>
                <a:gd name="T3" fmla="*/ 0 h 907"/>
                <a:gd name="T4" fmla="*/ 3201 w 3201"/>
                <a:gd name="T5" fmla="*/ 907 h 907"/>
                <a:gd name="T6" fmla="*/ 0 w 3201"/>
                <a:gd name="T7" fmla="*/ 907 h 907"/>
                <a:gd name="T8" fmla="*/ 0 w 3201"/>
                <a:gd name="T9" fmla="*/ 13 h 907"/>
                <a:gd name="T10" fmla="*/ 101 w 3201"/>
                <a:gd name="T11" fmla="*/ 13 h 907"/>
                <a:gd name="T12" fmla="*/ 101 w 3201"/>
                <a:gd name="T13" fmla="*/ 806 h 907"/>
                <a:gd name="T14" fmla="*/ 3100 w 3201"/>
                <a:gd name="T15" fmla="*/ 806 h 907"/>
                <a:gd name="T16" fmla="*/ 3100 w 3201"/>
                <a:gd name="T17" fmla="*/ 0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01" h="907">
                  <a:moveTo>
                    <a:pt x="3100" y="0"/>
                  </a:moveTo>
                  <a:lnTo>
                    <a:pt x="3201" y="0"/>
                  </a:lnTo>
                  <a:lnTo>
                    <a:pt x="3201" y="907"/>
                  </a:lnTo>
                  <a:lnTo>
                    <a:pt x="0" y="907"/>
                  </a:lnTo>
                  <a:lnTo>
                    <a:pt x="0" y="13"/>
                  </a:lnTo>
                  <a:lnTo>
                    <a:pt x="101" y="13"/>
                  </a:lnTo>
                  <a:lnTo>
                    <a:pt x="101" y="806"/>
                  </a:lnTo>
                  <a:lnTo>
                    <a:pt x="3100" y="806"/>
                  </a:lnTo>
                  <a:lnTo>
                    <a:pt x="3100" y="0"/>
                  </a:ln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ea typeface="Calibri" panose="020F050202020403020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456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549112"/>
            <a:ext cx="12192000" cy="4240777"/>
            <a:chOff x="0" y="1549112"/>
            <a:chExt cx="12192000" cy="4240777"/>
          </a:xfrm>
        </p:grpSpPr>
        <p:sp>
          <p:nvSpPr>
            <p:cNvPr id="6" name="ísḻíḍê"/>
            <p:cNvSpPr/>
            <p:nvPr/>
          </p:nvSpPr>
          <p:spPr>
            <a:xfrm>
              <a:off x="0" y="3162050"/>
              <a:ext cx="12192000" cy="929175"/>
            </a:xfrm>
            <a:prstGeom prst="rect">
              <a:avLst/>
            </a:prstGeom>
            <a:blipFill>
              <a:blip r:embed="rId2"/>
              <a:stretch>
                <a:fillRect t="-323398" b="-314676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 lang="zh-CN" altLang="en-US">
                <a:ea typeface="Calibri" panose="020F0502020204030204" charset="0"/>
              </a:endParaRPr>
            </a:p>
          </p:txBody>
        </p:sp>
        <p:sp>
          <p:nvSpPr>
            <p:cNvPr id="7" name="isḻïde"/>
            <p:cNvSpPr/>
            <p:nvPr/>
          </p:nvSpPr>
          <p:spPr>
            <a:xfrm>
              <a:off x="4778642" y="2318333"/>
              <a:ext cx="2786164" cy="278545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en-US">
                <a:ea typeface="Calibri" panose="020F0502020204030204" charset="0"/>
              </a:endParaRPr>
            </a:p>
          </p:txBody>
        </p:sp>
        <p:sp>
          <p:nvSpPr>
            <p:cNvPr id="8" name="ï$ḷiḓe"/>
            <p:cNvSpPr/>
            <p:nvPr/>
          </p:nvSpPr>
          <p:spPr bwMode="auto">
            <a:xfrm>
              <a:off x="4415579" y="1985142"/>
              <a:ext cx="3440617" cy="3452076"/>
            </a:xfrm>
            <a:custGeom>
              <a:avLst/>
              <a:gdLst>
                <a:gd name="T0" fmla="*/ 365 w 2340"/>
                <a:gd name="T1" fmla="*/ 542 h 2348"/>
                <a:gd name="T2" fmla="*/ 805 w 2340"/>
                <a:gd name="T3" fmla="*/ 220 h 2348"/>
                <a:gd name="T4" fmla="*/ 1001 w 2340"/>
                <a:gd name="T5" fmla="*/ 167 h 2348"/>
                <a:gd name="T6" fmla="*/ 1122 w 2340"/>
                <a:gd name="T7" fmla="*/ 155 h 2348"/>
                <a:gd name="T8" fmla="*/ 1230 w 2340"/>
                <a:gd name="T9" fmla="*/ 156 h 2348"/>
                <a:gd name="T10" fmla="*/ 1341 w 2340"/>
                <a:gd name="T11" fmla="*/ 169 h 2348"/>
                <a:gd name="T12" fmla="*/ 1513 w 2340"/>
                <a:gd name="T13" fmla="*/ 215 h 2348"/>
                <a:gd name="T14" fmla="*/ 1590 w 2340"/>
                <a:gd name="T15" fmla="*/ 246 h 2348"/>
                <a:gd name="T16" fmla="*/ 1708 w 2340"/>
                <a:gd name="T17" fmla="*/ 310 h 2348"/>
                <a:gd name="T18" fmla="*/ 1818 w 2340"/>
                <a:gd name="T19" fmla="*/ 389 h 2348"/>
                <a:gd name="T20" fmla="*/ 1940 w 2340"/>
                <a:gd name="T21" fmla="*/ 510 h 2348"/>
                <a:gd name="T22" fmla="*/ 2014 w 2340"/>
                <a:gd name="T23" fmla="*/ 608 h 2348"/>
                <a:gd name="T24" fmla="*/ 2076 w 2340"/>
                <a:gd name="T25" fmla="*/ 714 h 2348"/>
                <a:gd name="T26" fmla="*/ 2137 w 2340"/>
                <a:gd name="T27" fmla="*/ 860 h 2348"/>
                <a:gd name="T28" fmla="*/ 2174 w 2340"/>
                <a:gd name="T29" fmla="*/ 1015 h 2348"/>
                <a:gd name="T30" fmla="*/ 2186 w 2340"/>
                <a:gd name="T31" fmla="*/ 1192 h 2348"/>
                <a:gd name="T32" fmla="*/ 2174 w 2340"/>
                <a:gd name="T33" fmla="*/ 1333 h 2348"/>
                <a:gd name="T34" fmla="*/ 2131 w 2340"/>
                <a:gd name="T35" fmla="*/ 1505 h 2348"/>
                <a:gd name="T36" fmla="*/ 2077 w 2340"/>
                <a:gd name="T37" fmla="*/ 1634 h 2348"/>
                <a:gd name="T38" fmla="*/ 1985 w 2340"/>
                <a:gd name="T39" fmla="*/ 1782 h 2348"/>
                <a:gd name="T40" fmla="*/ 1859 w 2340"/>
                <a:gd name="T41" fmla="*/ 1922 h 2348"/>
                <a:gd name="T42" fmla="*/ 1740 w 2340"/>
                <a:gd name="T43" fmla="*/ 2017 h 2348"/>
                <a:gd name="T44" fmla="*/ 1611 w 2340"/>
                <a:gd name="T45" fmla="*/ 2092 h 2348"/>
                <a:gd name="T46" fmla="*/ 1382 w 2340"/>
                <a:gd name="T47" fmla="*/ 2171 h 2348"/>
                <a:gd name="T48" fmla="*/ 1167 w 2340"/>
                <a:gd name="T49" fmla="*/ 2194 h 2348"/>
                <a:gd name="T50" fmla="*/ 1018 w 2340"/>
                <a:gd name="T51" fmla="*/ 2183 h 2348"/>
                <a:gd name="T52" fmla="*/ 906 w 2340"/>
                <a:gd name="T53" fmla="*/ 2161 h 2348"/>
                <a:gd name="T54" fmla="*/ 775 w 2340"/>
                <a:gd name="T55" fmla="*/ 2117 h 2348"/>
                <a:gd name="T56" fmla="*/ 669 w 2340"/>
                <a:gd name="T57" fmla="*/ 2065 h 2348"/>
                <a:gd name="T58" fmla="*/ 435 w 2340"/>
                <a:gd name="T59" fmla="*/ 1886 h 2348"/>
                <a:gd name="T60" fmla="*/ 486 w 2340"/>
                <a:gd name="T61" fmla="*/ 1739 h 2348"/>
                <a:gd name="T62" fmla="*/ 283 w 2340"/>
                <a:gd name="T63" fmla="*/ 1948 h 2348"/>
                <a:gd name="T64" fmla="*/ 532 w 2340"/>
                <a:gd name="T65" fmla="*/ 2162 h 2348"/>
                <a:gd name="T66" fmla="*/ 660 w 2340"/>
                <a:gd name="T67" fmla="*/ 2234 h 2348"/>
                <a:gd name="T68" fmla="*/ 836 w 2340"/>
                <a:gd name="T69" fmla="*/ 2301 h 2348"/>
                <a:gd name="T70" fmla="*/ 963 w 2340"/>
                <a:gd name="T71" fmla="*/ 2331 h 2348"/>
                <a:gd name="T72" fmla="*/ 1098 w 2340"/>
                <a:gd name="T73" fmla="*/ 2346 h 2348"/>
                <a:gd name="T74" fmla="*/ 1343 w 2340"/>
                <a:gd name="T75" fmla="*/ 2335 h 2348"/>
                <a:gd name="T76" fmla="*/ 1626 w 2340"/>
                <a:gd name="T77" fmla="*/ 2254 h 2348"/>
                <a:gd name="T78" fmla="*/ 1795 w 2340"/>
                <a:gd name="T79" fmla="*/ 2166 h 2348"/>
                <a:gd name="T80" fmla="*/ 1949 w 2340"/>
                <a:gd name="T81" fmla="*/ 2049 h 2348"/>
                <a:gd name="T82" fmla="*/ 2072 w 2340"/>
                <a:gd name="T83" fmla="*/ 1921 h 2348"/>
                <a:gd name="T84" fmla="*/ 2195 w 2340"/>
                <a:gd name="T85" fmla="*/ 1739 h 2348"/>
                <a:gd name="T86" fmla="*/ 2267 w 2340"/>
                <a:gd name="T87" fmla="*/ 1583 h 2348"/>
                <a:gd name="T88" fmla="*/ 2306 w 2340"/>
                <a:gd name="T89" fmla="*/ 1457 h 2348"/>
                <a:gd name="T90" fmla="*/ 2336 w 2340"/>
                <a:gd name="T91" fmla="*/ 1276 h 2348"/>
                <a:gd name="T92" fmla="*/ 2334 w 2340"/>
                <a:gd name="T93" fmla="*/ 1052 h 2348"/>
                <a:gd name="T94" fmla="*/ 2301 w 2340"/>
                <a:gd name="T95" fmla="*/ 871 h 2348"/>
                <a:gd name="T96" fmla="*/ 2231 w 2340"/>
                <a:gd name="T97" fmla="*/ 680 h 2348"/>
                <a:gd name="T98" fmla="*/ 2164 w 2340"/>
                <a:gd name="T99" fmla="*/ 556 h 2348"/>
                <a:gd name="T100" fmla="*/ 2083 w 2340"/>
                <a:gd name="T101" fmla="*/ 441 h 2348"/>
                <a:gd name="T102" fmla="*/ 1990 w 2340"/>
                <a:gd name="T103" fmla="*/ 337 h 2348"/>
                <a:gd name="T104" fmla="*/ 1854 w 2340"/>
                <a:gd name="T105" fmla="*/ 223 h 2348"/>
                <a:gd name="T106" fmla="*/ 1680 w 2340"/>
                <a:gd name="T107" fmla="*/ 118 h 2348"/>
                <a:gd name="T108" fmla="*/ 1583 w 2340"/>
                <a:gd name="T109" fmla="*/ 76 h 2348"/>
                <a:gd name="T110" fmla="*/ 1439 w 2340"/>
                <a:gd name="T111" fmla="*/ 32 h 2348"/>
                <a:gd name="T112" fmla="*/ 1276 w 2340"/>
                <a:gd name="T113" fmla="*/ 5 h 2348"/>
                <a:gd name="T114" fmla="*/ 1168 w 2340"/>
                <a:gd name="T115" fmla="*/ 0 h 2348"/>
                <a:gd name="T116" fmla="*/ 1045 w 2340"/>
                <a:gd name="T117" fmla="*/ 6 h 2348"/>
                <a:gd name="T118" fmla="*/ 844 w 2340"/>
                <a:gd name="T119" fmla="*/ 45 h 2348"/>
                <a:gd name="T120" fmla="*/ 579 w 2340"/>
                <a:gd name="T121" fmla="*/ 157 h 2348"/>
                <a:gd name="T122" fmla="*/ 3 w 2340"/>
                <a:gd name="T123" fmla="*/ 1014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40" h="2348">
                  <a:moveTo>
                    <a:pt x="153" y="1052"/>
                  </a:moveTo>
                  <a:cubicBezTo>
                    <a:pt x="153" y="1052"/>
                    <a:pt x="154" y="1046"/>
                    <a:pt x="155" y="1035"/>
                  </a:cubicBezTo>
                  <a:cubicBezTo>
                    <a:pt x="157" y="1024"/>
                    <a:pt x="159" y="1007"/>
                    <a:pt x="164" y="985"/>
                  </a:cubicBezTo>
                  <a:cubicBezTo>
                    <a:pt x="172" y="941"/>
                    <a:pt x="186" y="878"/>
                    <a:pt x="217" y="801"/>
                  </a:cubicBezTo>
                  <a:cubicBezTo>
                    <a:pt x="224" y="781"/>
                    <a:pt x="233" y="761"/>
                    <a:pt x="242" y="740"/>
                  </a:cubicBezTo>
                  <a:cubicBezTo>
                    <a:pt x="253" y="720"/>
                    <a:pt x="263" y="698"/>
                    <a:pt x="275" y="677"/>
                  </a:cubicBezTo>
                  <a:cubicBezTo>
                    <a:pt x="300" y="633"/>
                    <a:pt x="329" y="588"/>
                    <a:pt x="365" y="542"/>
                  </a:cubicBezTo>
                  <a:cubicBezTo>
                    <a:pt x="401" y="497"/>
                    <a:pt x="443" y="452"/>
                    <a:pt x="491" y="409"/>
                  </a:cubicBezTo>
                  <a:cubicBezTo>
                    <a:pt x="540" y="366"/>
                    <a:pt x="595" y="326"/>
                    <a:pt x="656" y="290"/>
                  </a:cubicBezTo>
                  <a:cubicBezTo>
                    <a:pt x="672" y="281"/>
                    <a:pt x="688" y="273"/>
                    <a:pt x="704" y="265"/>
                  </a:cubicBezTo>
                  <a:cubicBezTo>
                    <a:pt x="712" y="260"/>
                    <a:pt x="720" y="256"/>
                    <a:pt x="728" y="253"/>
                  </a:cubicBezTo>
                  <a:cubicBezTo>
                    <a:pt x="737" y="249"/>
                    <a:pt x="745" y="245"/>
                    <a:pt x="753" y="241"/>
                  </a:cubicBezTo>
                  <a:cubicBezTo>
                    <a:pt x="762" y="237"/>
                    <a:pt x="770" y="234"/>
                    <a:pt x="779" y="230"/>
                  </a:cubicBezTo>
                  <a:cubicBezTo>
                    <a:pt x="787" y="227"/>
                    <a:pt x="796" y="223"/>
                    <a:pt x="805" y="220"/>
                  </a:cubicBezTo>
                  <a:cubicBezTo>
                    <a:pt x="823" y="213"/>
                    <a:pt x="840" y="207"/>
                    <a:pt x="859" y="201"/>
                  </a:cubicBezTo>
                  <a:cubicBezTo>
                    <a:pt x="868" y="198"/>
                    <a:pt x="877" y="195"/>
                    <a:pt x="886" y="193"/>
                  </a:cubicBezTo>
                  <a:cubicBezTo>
                    <a:pt x="896" y="190"/>
                    <a:pt x="905" y="188"/>
                    <a:pt x="914" y="185"/>
                  </a:cubicBezTo>
                  <a:cubicBezTo>
                    <a:pt x="919" y="184"/>
                    <a:pt x="924" y="183"/>
                    <a:pt x="929" y="182"/>
                  </a:cubicBezTo>
                  <a:cubicBezTo>
                    <a:pt x="933" y="181"/>
                    <a:pt x="938" y="180"/>
                    <a:pt x="943" y="179"/>
                  </a:cubicBezTo>
                  <a:cubicBezTo>
                    <a:pt x="952" y="177"/>
                    <a:pt x="962" y="174"/>
                    <a:pt x="972" y="172"/>
                  </a:cubicBezTo>
                  <a:cubicBezTo>
                    <a:pt x="981" y="170"/>
                    <a:pt x="991" y="169"/>
                    <a:pt x="1001" y="167"/>
                  </a:cubicBezTo>
                  <a:cubicBezTo>
                    <a:pt x="1011" y="166"/>
                    <a:pt x="1021" y="164"/>
                    <a:pt x="1031" y="163"/>
                  </a:cubicBezTo>
                  <a:cubicBezTo>
                    <a:pt x="1041" y="162"/>
                    <a:pt x="1051" y="161"/>
                    <a:pt x="1061" y="159"/>
                  </a:cubicBezTo>
                  <a:cubicBezTo>
                    <a:pt x="1068" y="159"/>
                    <a:pt x="1068" y="159"/>
                    <a:pt x="1068" y="159"/>
                  </a:cubicBezTo>
                  <a:cubicBezTo>
                    <a:pt x="1071" y="158"/>
                    <a:pt x="1073" y="158"/>
                    <a:pt x="1076" y="158"/>
                  </a:cubicBezTo>
                  <a:cubicBezTo>
                    <a:pt x="1081" y="158"/>
                    <a:pt x="1086" y="157"/>
                    <a:pt x="1091" y="157"/>
                  </a:cubicBezTo>
                  <a:cubicBezTo>
                    <a:pt x="1096" y="157"/>
                    <a:pt x="1101" y="156"/>
                    <a:pt x="1106" y="156"/>
                  </a:cubicBezTo>
                  <a:cubicBezTo>
                    <a:pt x="1111" y="156"/>
                    <a:pt x="1116" y="155"/>
                    <a:pt x="1122" y="155"/>
                  </a:cubicBezTo>
                  <a:cubicBezTo>
                    <a:pt x="1132" y="155"/>
                    <a:pt x="1142" y="154"/>
                    <a:pt x="1152" y="154"/>
                  </a:cubicBezTo>
                  <a:cubicBezTo>
                    <a:pt x="1158" y="154"/>
                    <a:pt x="1163" y="154"/>
                    <a:pt x="1168" y="154"/>
                  </a:cubicBezTo>
                  <a:cubicBezTo>
                    <a:pt x="1173" y="154"/>
                    <a:pt x="1178" y="154"/>
                    <a:pt x="1183" y="154"/>
                  </a:cubicBezTo>
                  <a:cubicBezTo>
                    <a:pt x="1194" y="155"/>
                    <a:pt x="1204" y="155"/>
                    <a:pt x="1215" y="155"/>
                  </a:cubicBezTo>
                  <a:cubicBezTo>
                    <a:pt x="1219" y="155"/>
                    <a:pt x="1219" y="155"/>
                    <a:pt x="1219" y="155"/>
                  </a:cubicBezTo>
                  <a:cubicBezTo>
                    <a:pt x="1223" y="156"/>
                    <a:pt x="1223" y="156"/>
                    <a:pt x="1223" y="156"/>
                  </a:cubicBezTo>
                  <a:cubicBezTo>
                    <a:pt x="1230" y="156"/>
                    <a:pt x="1230" y="156"/>
                    <a:pt x="1230" y="156"/>
                  </a:cubicBezTo>
                  <a:cubicBezTo>
                    <a:pt x="1236" y="157"/>
                    <a:pt x="1241" y="157"/>
                    <a:pt x="1246" y="157"/>
                  </a:cubicBezTo>
                  <a:cubicBezTo>
                    <a:pt x="1251" y="158"/>
                    <a:pt x="1257" y="158"/>
                    <a:pt x="1262" y="159"/>
                  </a:cubicBezTo>
                  <a:cubicBezTo>
                    <a:pt x="1270" y="159"/>
                    <a:pt x="1270" y="159"/>
                    <a:pt x="1270" y="159"/>
                  </a:cubicBezTo>
                  <a:cubicBezTo>
                    <a:pt x="1272" y="159"/>
                    <a:pt x="1275" y="160"/>
                    <a:pt x="1278" y="160"/>
                  </a:cubicBezTo>
                  <a:cubicBezTo>
                    <a:pt x="1288" y="161"/>
                    <a:pt x="1299" y="163"/>
                    <a:pt x="1309" y="164"/>
                  </a:cubicBezTo>
                  <a:cubicBezTo>
                    <a:pt x="1314" y="165"/>
                    <a:pt x="1320" y="165"/>
                    <a:pt x="1325" y="166"/>
                  </a:cubicBezTo>
                  <a:cubicBezTo>
                    <a:pt x="1330" y="167"/>
                    <a:pt x="1335" y="168"/>
                    <a:pt x="1341" y="169"/>
                  </a:cubicBezTo>
                  <a:cubicBezTo>
                    <a:pt x="1351" y="171"/>
                    <a:pt x="1362" y="173"/>
                    <a:pt x="1372" y="175"/>
                  </a:cubicBezTo>
                  <a:cubicBezTo>
                    <a:pt x="1383" y="177"/>
                    <a:pt x="1393" y="180"/>
                    <a:pt x="1404" y="182"/>
                  </a:cubicBezTo>
                  <a:cubicBezTo>
                    <a:pt x="1409" y="183"/>
                    <a:pt x="1414" y="184"/>
                    <a:pt x="1419" y="186"/>
                  </a:cubicBezTo>
                  <a:cubicBezTo>
                    <a:pt x="1425" y="187"/>
                    <a:pt x="1430" y="189"/>
                    <a:pt x="1435" y="190"/>
                  </a:cubicBezTo>
                  <a:cubicBezTo>
                    <a:pt x="1446" y="193"/>
                    <a:pt x="1456" y="196"/>
                    <a:pt x="1466" y="199"/>
                  </a:cubicBezTo>
                  <a:cubicBezTo>
                    <a:pt x="1477" y="202"/>
                    <a:pt x="1487" y="206"/>
                    <a:pt x="1498" y="209"/>
                  </a:cubicBezTo>
                  <a:cubicBezTo>
                    <a:pt x="1503" y="211"/>
                    <a:pt x="1508" y="213"/>
                    <a:pt x="1513" y="215"/>
                  </a:cubicBezTo>
                  <a:cubicBezTo>
                    <a:pt x="1516" y="215"/>
                    <a:pt x="1518" y="216"/>
                    <a:pt x="1521" y="217"/>
                  </a:cubicBezTo>
                  <a:cubicBezTo>
                    <a:pt x="1528" y="220"/>
                    <a:pt x="1528" y="220"/>
                    <a:pt x="1528" y="220"/>
                  </a:cubicBezTo>
                  <a:cubicBezTo>
                    <a:pt x="1539" y="224"/>
                    <a:pt x="1549" y="228"/>
                    <a:pt x="1559" y="233"/>
                  </a:cubicBezTo>
                  <a:cubicBezTo>
                    <a:pt x="1563" y="234"/>
                    <a:pt x="1563" y="234"/>
                    <a:pt x="1563" y="234"/>
                  </a:cubicBezTo>
                  <a:cubicBezTo>
                    <a:pt x="1567" y="236"/>
                    <a:pt x="1567" y="236"/>
                    <a:pt x="1567" y="236"/>
                  </a:cubicBezTo>
                  <a:cubicBezTo>
                    <a:pt x="1574" y="239"/>
                    <a:pt x="1574" y="239"/>
                    <a:pt x="1574" y="239"/>
                  </a:cubicBezTo>
                  <a:cubicBezTo>
                    <a:pt x="1590" y="246"/>
                    <a:pt x="1590" y="246"/>
                    <a:pt x="1590" y="246"/>
                  </a:cubicBezTo>
                  <a:cubicBezTo>
                    <a:pt x="1605" y="253"/>
                    <a:pt x="1605" y="253"/>
                    <a:pt x="1605" y="253"/>
                  </a:cubicBezTo>
                  <a:cubicBezTo>
                    <a:pt x="1607" y="254"/>
                    <a:pt x="1610" y="255"/>
                    <a:pt x="1612" y="257"/>
                  </a:cubicBezTo>
                  <a:cubicBezTo>
                    <a:pt x="1620" y="260"/>
                    <a:pt x="1620" y="260"/>
                    <a:pt x="1620" y="260"/>
                  </a:cubicBezTo>
                  <a:cubicBezTo>
                    <a:pt x="1630" y="265"/>
                    <a:pt x="1640" y="270"/>
                    <a:pt x="1649" y="276"/>
                  </a:cubicBezTo>
                  <a:cubicBezTo>
                    <a:pt x="1659" y="281"/>
                    <a:pt x="1669" y="287"/>
                    <a:pt x="1679" y="292"/>
                  </a:cubicBezTo>
                  <a:cubicBezTo>
                    <a:pt x="1693" y="301"/>
                    <a:pt x="1693" y="301"/>
                    <a:pt x="1693" y="301"/>
                  </a:cubicBezTo>
                  <a:cubicBezTo>
                    <a:pt x="1698" y="303"/>
                    <a:pt x="1703" y="307"/>
                    <a:pt x="1708" y="310"/>
                  </a:cubicBezTo>
                  <a:cubicBezTo>
                    <a:pt x="1717" y="316"/>
                    <a:pt x="1727" y="322"/>
                    <a:pt x="1736" y="328"/>
                  </a:cubicBezTo>
                  <a:cubicBezTo>
                    <a:pt x="1745" y="334"/>
                    <a:pt x="1755" y="341"/>
                    <a:pt x="1764" y="348"/>
                  </a:cubicBezTo>
                  <a:cubicBezTo>
                    <a:pt x="1768" y="351"/>
                    <a:pt x="1773" y="354"/>
                    <a:pt x="1778" y="358"/>
                  </a:cubicBezTo>
                  <a:cubicBezTo>
                    <a:pt x="1791" y="368"/>
                    <a:pt x="1791" y="368"/>
                    <a:pt x="1791" y="368"/>
                  </a:cubicBezTo>
                  <a:cubicBezTo>
                    <a:pt x="1804" y="379"/>
                    <a:pt x="1804" y="379"/>
                    <a:pt x="1804" y="379"/>
                  </a:cubicBezTo>
                  <a:cubicBezTo>
                    <a:pt x="1811" y="384"/>
                    <a:pt x="1811" y="384"/>
                    <a:pt x="1811" y="384"/>
                  </a:cubicBezTo>
                  <a:cubicBezTo>
                    <a:pt x="1813" y="386"/>
                    <a:pt x="1816" y="387"/>
                    <a:pt x="1818" y="389"/>
                  </a:cubicBezTo>
                  <a:cubicBezTo>
                    <a:pt x="1835" y="404"/>
                    <a:pt x="1853" y="419"/>
                    <a:pt x="1869" y="435"/>
                  </a:cubicBezTo>
                  <a:cubicBezTo>
                    <a:pt x="1882" y="447"/>
                    <a:pt x="1882" y="447"/>
                    <a:pt x="1882" y="447"/>
                  </a:cubicBezTo>
                  <a:cubicBezTo>
                    <a:pt x="1888" y="453"/>
                    <a:pt x="1888" y="453"/>
                    <a:pt x="1888" y="453"/>
                  </a:cubicBezTo>
                  <a:cubicBezTo>
                    <a:pt x="1894" y="459"/>
                    <a:pt x="1894" y="459"/>
                    <a:pt x="1894" y="459"/>
                  </a:cubicBezTo>
                  <a:cubicBezTo>
                    <a:pt x="1902" y="468"/>
                    <a:pt x="1910" y="476"/>
                    <a:pt x="1918" y="484"/>
                  </a:cubicBezTo>
                  <a:cubicBezTo>
                    <a:pt x="1922" y="489"/>
                    <a:pt x="1925" y="493"/>
                    <a:pt x="1929" y="497"/>
                  </a:cubicBezTo>
                  <a:cubicBezTo>
                    <a:pt x="1940" y="510"/>
                    <a:pt x="1940" y="510"/>
                    <a:pt x="1940" y="510"/>
                  </a:cubicBezTo>
                  <a:cubicBezTo>
                    <a:pt x="1952" y="524"/>
                    <a:pt x="1952" y="524"/>
                    <a:pt x="1952" y="524"/>
                  </a:cubicBezTo>
                  <a:cubicBezTo>
                    <a:pt x="1956" y="528"/>
                    <a:pt x="1959" y="533"/>
                    <a:pt x="1963" y="537"/>
                  </a:cubicBezTo>
                  <a:cubicBezTo>
                    <a:pt x="1970" y="546"/>
                    <a:pt x="1977" y="556"/>
                    <a:pt x="1984" y="565"/>
                  </a:cubicBezTo>
                  <a:cubicBezTo>
                    <a:pt x="1991" y="574"/>
                    <a:pt x="1998" y="584"/>
                    <a:pt x="2004" y="593"/>
                  </a:cubicBezTo>
                  <a:cubicBezTo>
                    <a:pt x="2010" y="600"/>
                    <a:pt x="2010" y="600"/>
                    <a:pt x="2010" y="600"/>
                  </a:cubicBezTo>
                  <a:cubicBezTo>
                    <a:pt x="2012" y="604"/>
                    <a:pt x="2012" y="604"/>
                    <a:pt x="2012" y="604"/>
                  </a:cubicBezTo>
                  <a:cubicBezTo>
                    <a:pt x="2014" y="608"/>
                    <a:pt x="2014" y="608"/>
                    <a:pt x="2014" y="608"/>
                  </a:cubicBezTo>
                  <a:cubicBezTo>
                    <a:pt x="2024" y="622"/>
                    <a:pt x="2024" y="622"/>
                    <a:pt x="2024" y="622"/>
                  </a:cubicBezTo>
                  <a:cubicBezTo>
                    <a:pt x="2033" y="637"/>
                    <a:pt x="2033" y="637"/>
                    <a:pt x="2033" y="637"/>
                  </a:cubicBezTo>
                  <a:cubicBezTo>
                    <a:pt x="2038" y="644"/>
                    <a:pt x="2038" y="644"/>
                    <a:pt x="2038" y="644"/>
                  </a:cubicBezTo>
                  <a:cubicBezTo>
                    <a:pt x="2040" y="647"/>
                    <a:pt x="2041" y="649"/>
                    <a:pt x="2042" y="652"/>
                  </a:cubicBezTo>
                  <a:cubicBezTo>
                    <a:pt x="2048" y="662"/>
                    <a:pt x="2054" y="672"/>
                    <a:pt x="2060" y="682"/>
                  </a:cubicBezTo>
                  <a:cubicBezTo>
                    <a:pt x="2063" y="687"/>
                    <a:pt x="2066" y="693"/>
                    <a:pt x="2068" y="698"/>
                  </a:cubicBezTo>
                  <a:cubicBezTo>
                    <a:pt x="2076" y="714"/>
                    <a:pt x="2076" y="714"/>
                    <a:pt x="2076" y="714"/>
                  </a:cubicBezTo>
                  <a:cubicBezTo>
                    <a:pt x="2084" y="729"/>
                    <a:pt x="2084" y="729"/>
                    <a:pt x="2084" y="729"/>
                  </a:cubicBezTo>
                  <a:cubicBezTo>
                    <a:pt x="2087" y="734"/>
                    <a:pt x="2089" y="740"/>
                    <a:pt x="2092" y="745"/>
                  </a:cubicBezTo>
                  <a:cubicBezTo>
                    <a:pt x="2096" y="756"/>
                    <a:pt x="2101" y="767"/>
                    <a:pt x="2106" y="777"/>
                  </a:cubicBezTo>
                  <a:cubicBezTo>
                    <a:pt x="2110" y="788"/>
                    <a:pt x="2115" y="799"/>
                    <a:pt x="2119" y="810"/>
                  </a:cubicBezTo>
                  <a:cubicBezTo>
                    <a:pt x="2121" y="816"/>
                    <a:pt x="2124" y="821"/>
                    <a:pt x="2125" y="827"/>
                  </a:cubicBezTo>
                  <a:cubicBezTo>
                    <a:pt x="2131" y="843"/>
                    <a:pt x="2131" y="843"/>
                    <a:pt x="2131" y="843"/>
                  </a:cubicBezTo>
                  <a:cubicBezTo>
                    <a:pt x="2137" y="860"/>
                    <a:pt x="2137" y="860"/>
                    <a:pt x="2137" y="860"/>
                  </a:cubicBezTo>
                  <a:cubicBezTo>
                    <a:pt x="2139" y="866"/>
                    <a:pt x="2141" y="871"/>
                    <a:pt x="2142" y="877"/>
                  </a:cubicBezTo>
                  <a:cubicBezTo>
                    <a:pt x="2152" y="911"/>
                    <a:pt x="2152" y="911"/>
                    <a:pt x="2152" y="911"/>
                  </a:cubicBezTo>
                  <a:cubicBezTo>
                    <a:pt x="2154" y="920"/>
                    <a:pt x="2154" y="920"/>
                    <a:pt x="2154" y="920"/>
                  </a:cubicBezTo>
                  <a:cubicBezTo>
                    <a:pt x="2156" y="928"/>
                    <a:pt x="2156" y="928"/>
                    <a:pt x="2156" y="928"/>
                  </a:cubicBezTo>
                  <a:cubicBezTo>
                    <a:pt x="2160" y="945"/>
                    <a:pt x="2160" y="945"/>
                    <a:pt x="2160" y="945"/>
                  </a:cubicBezTo>
                  <a:cubicBezTo>
                    <a:pt x="2163" y="957"/>
                    <a:pt x="2166" y="968"/>
                    <a:pt x="2167" y="980"/>
                  </a:cubicBezTo>
                  <a:cubicBezTo>
                    <a:pt x="2174" y="1015"/>
                    <a:pt x="2174" y="1015"/>
                    <a:pt x="2174" y="1015"/>
                  </a:cubicBezTo>
                  <a:cubicBezTo>
                    <a:pt x="2176" y="1027"/>
                    <a:pt x="2177" y="1038"/>
                    <a:pt x="2178" y="1050"/>
                  </a:cubicBezTo>
                  <a:cubicBezTo>
                    <a:pt x="2181" y="1068"/>
                    <a:pt x="2181" y="1068"/>
                    <a:pt x="2181" y="1068"/>
                  </a:cubicBezTo>
                  <a:cubicBezTo>
                    <a:pt x="2181" y="1074"/>
                    <a:pt x="2182" y="1080"/>
                    <a:pt x="2182" y="1086"/>
                  </a:cubicBezTo>
                  <a:cubicBezTo>
                    <a:pt x="2185" y="1121"/>
                    <a:pt x="2185" y="1121"/>
                    <a:pt x="2185" y="1121"/>
                  </a:cubicBezTo>
                  <a:cubicBezTo>
                    <a:pt x="2186" y="1156"/>
                    <a:pt x="2186" y="1156"/>
                    <a:pt x="2186" y="1156"/>
                  </a:cubicBezTo>
                  <a:cubicBezTo>
                    <a:pt x="2186" y="1174"/>
                    <a:pt x="2186" y="1174"/>
                    <a:pt x="2186" y="1174"/>
                  </a:cubicBezTo>
                  <a:cubicBezTo>
                    <a:pt x="2186" y="1192"/>
                    <a:pt x="2186" y="1192"/>
                    <a:pt x="2186" y="1192"/>
                  </a:cubicBezTo>
                  <a:cubicBezTo>
                    <a:pt x="2185" y="1228"/>
                    <a:pt x="2185" y="1228"/>
                    <a:pt x="2185" y="1228"/>
                  </a:cubicBezTo>
                  <a:cubicBezTo>
                    <a:pt x="2182" y="1263"/>
                    <a:pt x="2182" y="1263"/>
                    <a:pt x="2182" y="1263"/>
                  </a:cubicBezTo>
                  <a:cubicBezTo>
                    <a:pt x="2182" y="1269"/>
                    <a:pt x="2181" y="1275"/>
                    <a:pt x="2181" y="1281"/>
                  </a:cubicBezTo>
                  <a:cubicBezTo>
                    <a:pt x="2178" y="1298"/>
                    <a:pt x="2178" y="1298"/>
                    <a:pt x="2178" y="1298"/>
                  </a:cubicBezTo>
                  <a:cubicBezTo>
                    <a:pt x="2176" y="1316"/>
                    <a:pt x="2176" y="1316"/>
                    <a:pt x="2176" y="1316"/>
                  </a:cubicBezTo>
                  <a:cubicBezTo>
                    <a:pt x="2175" y="1325"/>
                    <a:pt x="2175" y="1325"/>
                    <a:pt x="2175" y="1325"/>
                  </a:cubicBezTo>
                  <a:cubicBezTo>
                    <a:pt x="2175" y="1327"/>
                    <a:pt x="2174" y="1330"/>
                    <a:pt x="2174" y="1333"/>
                  </a:cubicBezTo>
                  <a:cubicBezTo>
                    <a:pt x="2169" y="1357"/>
                    <a:pt x="2166" y="1380"/>
                    <a:pt x="2160" y="1403"/>
                  </a:cubicBezTo>
                  <a:cubicBezTo>
                    <a:pt x="2156" y="1420"/>
                    <a:pt x="2156" y="1420"/>
                    <a:pt x="2156" y="1420"/>
                  </a:cubicBezTo>
                  <a:cubicBezTo>
                    <a:pt x="2154" y="1429"/>
                    <a:pt x="2154" y="1429"/>
                    <a:pt x="2154" y="1429"/>
                  </a:cubicBezTo>
                  <a:cubicBezTo>
                    <a:pt x="2152" y="1437"/>
                    <a:pt x="2152" y="1437"/>
                    <a:pt x="2152" y="1437"/>
                  </a:cubicBezTo>
                  <a:cubicBezTo>
                    <a:pt x="2149" y="1448"/>
                    <a:pt x="2145" y="1460"/>
                    <a:pt x="2142" y="1471"/>
                  </a:cubicBezTo>
                  <a:cubicBezTo>
                    <a:pt x="2141" y="1477"/>
                    <a:pt x="2139" y="1482"/>
                    <a:pt x="2137" y="1488"/>
                  </a:cubicBezTo>
                  <a:cubicBezTo>
                    <a:pt x="2131" y="1505"/>
                    <a:pt x="2131" y="1505"/>
                    <a:pt x="2131" y="1505"/>
                  </a:cubicBezTo>
                  <a:cubicBezTo>
                    <a:pt x="2125" y="1521"/>
                    <a:pt x="2125" y="1521"/>
                    <a:pt x="2125" y="1521"/>
                  </a:cubicBezTo>
                  <a:cubicBezTo>
                    <a:pt x="2125" y="1524"/>
                    <a:pt x="2124" y="1527"/>
                    <a:pt x="2122" y="1529"/>
                  </a:cubicBezTo>
                  <a:cubicBezTo>
                    <a:pt x="2119" y="1538"/>
                    <a:pt x="2119" y="1538"/>
                    <a:pt x="2119" y="1538"/>
                  </a:cubicBezTo>
                  <a:cubicBezTo>
                    <a:pt x="2115" y="1549"/>
                    <a:pt x="2111" y="1559"/>
                    <a:pt x="2106" y="1570"/>
                  </a:cubicBezTo>
                  <a:cubicBezTo>
                    <a:pt x="2101" y="1581"/>
                    <a:pt x="2097" y="1592"/>
                    <a:pt x="2092" y="1602"/>
                  </a:cubicBezTo>
                  <a:cubicBezTo>
                    <a:pt x="2089" y="1608"/>
                    <a:pt x="2087" y="1613"/>
                    <a:pt x="2085" y="1618"/>
                  </a:cubicBezTo>
                  <a:cubicBezTo>
                    <a:pt x="2077" y="1634"/>
                    <a:pt x="2077" y="1634"/>
                    <a:pt x="2077" y="1634"/>
                  </a:cubicBezTo>
                  <a:cubicBezTo>
                    <a:pt x="2069" y="1649"/>
                    <a:pt x="2069" y="1649"/>
                    <a:pt x="2069" y="1649"/>
                  </a:cubicBezTo>
                  <a:cubicBezTo>
                    <a:pt x="2066" y="1655"/>
                    <a:pt x="2063" y="1660"/>
                    <a:pt x="2060" y="1665"/>
                  </a:cubicBezTo>
                  <a:cubicBezTo>
                    <a:pt x="2055" y="1675"/>
                    <a:pt x="2049" y="1685"/>
                    <a:pt x="2043" y="1695"/>
                  </a:cubicBezTo>
                  <a:cubicBezTo>
                    <a:pt x="2039" y="1703"/>
                    <a:pt x="2039" y="1703"/>
                    <a:pt x="2039" y="1703"/>
                  </a:cubicBezTo>
                  <a:cubicBezTo>
                    <a:pt x="2034" y="1710"/>
                    <a:pt x="2034" y="1710"/>
                    <a:pt x="2034" y="1710"/>
                  </a:cubicBezTo>
                  <a:cubicBezTo>
                    <a:pt x="2025" y="1725"/>
                    <a:pt x="2025" y="1725"/>
                    <a:pt x="2025" y="1725"/>
                  </a:cubicBezTo>
                  <a:cubicBezTo>
                    <a:pt x="2012" y="1744"/>
                    <a:pt x="1999" y="1763"/>
                    <a:pt x="1985" y="1782"/>
                  </a:cubicBezTo>
                  <a:cubicBezTo>
                    <a:pt x="1978" y="1791"/>
                    <a:pt x="1971" y="1800"/>
                    <a:pt x="1964" y="1809"/>
                  </a:cubicBezTo>
                  <a:cubicBezTo>
                    <a:pt x="1953" y="1823"/>
                    <a:pt x="1953" y="1823"/>
                    <a:pt x="1953" y="1823"/>
                  </a:cubicBezTo>
                  <a:cubicBezTo>
                    <a:pt x="1942" y="1836"/>
                    <a:pt x="1942" y="1836"/>
                    <a:pt x="1942" y="1836"/>
                  </a:cubicBezTo>
                  <a:cubicBezTo>
                    <a:pt x="1934" y="1844"/>
                    <a:pt x="1927" y="1853"/>
                    <a:pt x="1919" y="1862"/>
                  </a:cubicBezTo>
                  <a:cubicBezTo>
                    <a:pt x="1911" y="1870"/>
                    <a:pt x="1904" y="1878"/>
                    <a:pt x="1896" y="1887"/>
                  </a:cubicBezTo>
                  <a:cubicBezTo>
                    <a:pt x="1888" y="1895"/>
                    <a:pt x="1880" y="1903"/>
                    <a:pt x="1871" y="1911"/>
                  </a:cubicBezTo>
                  <a:cubicBezTo>
                    <a:pt x="1859" y="1922"/>
                    <a:pt x="1859" y="1922"/>
                    <a:pt x="1859" y="1922"/>
                  </a:cubicBezTo>
                  <a:cubicBezTo>
                    <a:pt x="1853" y="1928"/>
                    <a:pt x="1853" y="1928"/>
                    <a:pt x="1853" y="1928"/>
                  </a:cubicBezTo>
                  <a:cubicBezTo>
                    <a:pt x="1851" y="1930"/>
                    <a:pt x="1849" y="1932"/>
                    <a:pt x="1846" y="1934"/>
                  </a:cubicBezTo>
                  <a:cubicBezTo>
                    <a:pt x="1838" y="1941"/>
                    <a:pt x="1829" y="1949"/>
                    <a:pt x="1821" y="1956"/>
                  </a:cubicBezTo>
                  <a:cubicBezTo>
                    <a:pt x="1819" y="1958"/>
                    <a:pt x="1816" y="1960"/>
                    <a:pt x="1814" y="1962"/>
                  </a:cubicBezTo>
                  <a:cubicBezTo>
                    <a:pt x="1808" y="1967"/>
                    <a:pt x="1808" y="1967"/>
                    <a:pt x="1808" y="1967"/>
                  </a:cubicBezTo>
                  <a:cubicBezTo>
                    <a:pt x="1794" y="1977"/>
                    <a:pt x="1794" y="1977"/>
                    <a:pt x="1794" y="1977"/>
                  </a:cubicBezTo>
                  <a:cubicBezTo>
                    <a:pt x="1777" y="1992"/>
                    <a:pt x="1758" y="2004"/>
                    <a:pt x="1740" y="2017"/>
                  </a:cubicBezTo>
                  <a:cubicBezTo>
                    <a:pt x="1736" y="2021"/>
                    <a:pt x="1731" y="2023"/>
                    <a:pt x="1726" y="2027"/>
                  </a:cubicBezTo>
                  <a:cubicBezTo>
                    <a:pt x="1712" y="2036"/>
                    <a:pt x="1712" y="2036"/>
                    <a:pt x="1712" y="2036"/>
                  </a:cubicBezTo>
                  <a:cubicBezTo>
                    <a:pt x="1698" y="2045"/>
                    <a:pt x="1698" y="2045"/>
                    <a:pt x="1698" y="2045"/>
                  </a:cubicBezTo>
                  <a:cubicBezTo>
                    <a:pt x="1693" y="2048"/>
                    <a:pt x="1688" y="2050"/>
                    <a:pt x="1684" y="2053"/>
                  </a:cubicBezTo>
                  <a:cubicBezTo>
                    <a:pt x="1674" y="2059"/>
                    <a:pt x="1664" y="2064"/>
                    <a:pt x="1655" y="2070"/>
                  </a:cubicBezTo>
                  <a:cubicBezTo>
                    <a:pt x="1645" y="2075"/>
                    <a:pt x="1635" y="2080"/>
                    <a:pt x="1625" y="2085"/>
                  </a:cubicBezTo>
                  <a:cubicBezTo>
                    <a:pt x="1621" y="2087"/>
                    <a:pt x="1616" y="2090"/>
                    <a:pt x="1611" y="2092"/>
                  </a:cubicBezTo>
                  <a:cubicBezTo>
                    <a:pt x="1606" y="2095"/>
                    <a:pt x="1601" y="2097"/>
                    <a:pt x="1596" y="2099"/>
                  </a:cubicBezTo>
                  <a:cubicBezTo>
                    <a:pt x="1586" y="2104"/>
                    <a:pt x="1576" y="2108"/>
                    <a:pt x="1566" y="2113"/>
                  </a:cubicBezTo>
                  <a:cubicBezTo>
                    <a:pt x="1526" y="2129"/>
                    <a:pt x="1485" y="2145"/>
                    <a:pt x="1444" y="2156"/>
                  </a:cubicBezTo>
                  <a:cubicBezTo>
                    <a:pt x="1439" y="2157"/>
                    <a:pt x="1434" y="2158"/>
                    <a:pt x="1429" y="2160"/>
                  </a:cubicBezTo>
                  <a:cubicBezTo>
                    <a:pt x="1421" y="2162"/>
                    <a:pt x="1421" y="2162"/>
                    <a:pt x="1421" y="2162"/>
                  </a:cubicBezTo>
                  <a:cubicBezTo>
                    <a:pt x="1413" y="2164"/>
                    <a:pt x="1413" y="2164"/>
                    <a:pt x="1413" y="2164"/>
                  </a:cubicBezTo>
                  <a:cubicBezTo>
                    <a:pt x="1403" y="2166"/>
                    <a:pt x="1392" y="2169"/>
                    <a:pt x="1382" y="2171"/>
                  </a:cubicBezTo>
                  <a:cubicBezTo>
                    <a:pt x="1372" y="2174"/>
                    <a:pt x="1362" y="2175"/>
                    <a:pt x="1351" y="2177"/>
                  </a:cubicBezTo>
                  <a:cubicBezTo>
                    <a:pt x="1341" y="2179"/>
                    <a:pt x="1331" y="2181"/>
                    <a:pt x="1320" y="2183"/>
                  </a:cubicBezTo>
                  <a:cubicBezTo>
                    <a:pt x="1310" y="2184"/>
                    <a:pt x="1300" y="2185"/>
                    <a:pt x="1289" y="2186"/>
                  </a:cubicBezTo>
                  <a:cubicBezTo>
                    <a:pt x="1284" y="2187"/>
                    <a:pt x="1279" y="2188"/>
                    <a:pt x="1274" y="2188"/>
                  </a:cubicBezTo>
                  <a:cubicBezTo>
                    <a:pt x="1269" y="2189"/>
                    <a:pt x="1264" y="2189"/>
                    <a:pt x="1258" y="2190"/>
                  </a:cubicBezTo>
                  <a:cubicBezTo>
                    <a:pt x="1238" y="2191"/>
                    <a:pt x="1218" y="2193"/>
                    <a:pt x="1197" y="2193"/>
                  </a:cubicBezTo>
                  <a:cubicBezTo>
                    <a:pt x="1187" y="2194"/>
                    <a:pt x="1177" y="2194"/>
                    <a:pt x="1167" y="2194"/>
                  </a:cubicBezTo>
                  <a:cubicBezTo>
                    <a:pt x="1157" y="2194"/>
                    <a:pt x="1146" y="2194"/>
                    <a:pt x="1136" y="2194"/>
                  </a:cubicBezTo>
                  <a:cubicBezTo>
                    <a:pt x="1126" y="2194"/>
                    <a:pt x="1116" y="2193"/>
                    <a:pt x="1106" y="2192"/>
                  </a:cubicBezTo>
                  <a:cubicBezTo>
                    <a:pt x="1102" y="2192"/>
                    <a:pt x="1097" y="2192"/>
                    <a:pt x="1092" y="2191"/>
                  </a:cubicBezTo>
                  <a:cubicBezTo>
                    <a:pt x="1084" y="2191"/>
                    <a:pt x="1084" y="2191"/>
                    <a:pt x="1084" y="2191"/>
                  </a:cubicBezTo>
                  <a:cubicBezTo>
                    <a:pt x="1077" y="2190"/>
                    <a:pt x="1077" y="2190"/>
                    <a:pt x="1077" y="2190"/>
                  </a:cubicBezTo>
                  <a:cubicBezTo>
                    <a:pt x="1067" y="2189"/>
                    <a:pt x="1057" y="2188"/>
                    <a:pt x="1047" y="2187"/>
                  </a:cubicBezTo>
                  <a:cubicBezTo>
                    <a:pt x="1038" y="2186"/>
                    <a:pt x="1028" y="2185"/>
                    <a:pt x="1018" y="2183"/>
                  </a:cubicBezTo>
                  <a:cubicBezTo>
                    <a:pt x="1014" y="2183"/>
                    <a:pt x="1009" y="2182"/>
                    <a:pt x="1004" y="2181"/>
                  </a:cubicBezTo>
                  <a:cubicBezTo>
                    <a:pt x="999" y="2181"/>
                    <a:pt x="994" y="2180"/>
                    <a:pt x="990" y="2179"/>
                  </a:cubicBezTo>
                  <a:cubicBezTo>
                    <a:pt x="985" y="2178"/>
                    <a:pt x="980" y="2177"/>
                    <a:pt x="975" y="2176"/>
                  </a:cubicBezTo>
                  <a:cubicBezTo>
                    <a:pt x="971" y="2175"/>
                    <a:pt x="966" y="2175"/>
                    <a:pt x="961" y="2174"/>
                  </a:cubicBezTo>
                  <a:cubicBezTo>
                    <a:pt x="952" y="2172"/>
                    <a:pt x="943" y="2170"/>
                    <a:pt x="933" y="2167"/>
                  </a:cubicBezTo>
                  <a:cubicBezTo>
                    <a:pt x="929" y="2167"/>
                    <a:pt x="924" y="2165"/>
                    <a:pt x="920" y="2164"/>
                  </a:cubicBezTo>
                  <a:cubicBezTo>
                    <a:pt x="915" y="2163"/>
                    <a:pt x="910" y="2162"/>
                    <a:pt x="906" y="2161"/>
                  </a:cubicBezTo>
                  <a:cubicBezTo>
                    <a:pt x="901" y="2159"/>
                    <a:pt x="897" y="2158"/>
                    <a:pt x="892" y="2157"/>
                  </a:cubicBezTo>
                  <a:cubicBezTo>
                    <a:pt x="888" y="2156"/>
                    <a:pt x="883" y="2154"/>
                    <a:pt x="879" y="2153"/>
                  </a:cubicBezTo>
                  <a:cubicBezTo>
                    <a:pt x="870" y="2150"/>
                    <a:pt x="861" y="2148"/>
                    <a:pt x="852" y="2145"/>
                  </a:cubicBezTo>
                  <a:cubicBezTo>
                    <a:pt x="844" y="2142"/>
                    <a:pt x="835" y="2139"/>
                    <a:pt x="826" y="2136"/>
                  </a:cubicBezTo>
                  <a:cubicBezTo>
                    <a:pt x="822" y="2135"/>
                    <a:pt x="818" y="2133"/>
                    <a:pt x="813" y="2132"/>
                  </a:cubicBezTo>
                  <a:cubicBezTo>
                    <a:pt x="809" y="2130"/>
                    <a:pt x="805" y="2128"/>
                    <a:pt x="801" y="2127"/>
                  </a:cubicBezTo>
                  <a:cubicBezTo>
                    <a:pt x="792" y="2123"/>
                    <a:pt x="784" y="2120"/>
                    <a:pt x="775" y="2117"/>
                  </a:cubicBezTo>
                  <a:cubicBezTo>
                    <a:pt x="767" y="2113"/>
                    <a:pt x="759" y="2110"/>
                    <a:pt x="751" y="2106"/>
                  </a:cubicBezTo>
                  <a:cubicBezTo>
                    <a:pt x="743" y="2103"/>
                    <a:pt x="735" y="2099"/>
                    <a:pt x="727" y="2095"/>
                  </a:cubicBezTo>
                  <a:cubicBezTo>
                    <a:pt x="723" y="2093"/>
                    <a:pt x="719" y="2091"/>
                    <a:pt x="715" y="2089"/>
                  </a:cubicBezTo>
                  <a:cubicBezTo>
                    <a:pt x="709" y="2086"/>
                    <a:pt x="709" y="2086"/>
                    <a:pt x="709" y="2086"/>
                  </a:cubicBezTo>
                  <a:cubicBezTo>
                    <a:pt x="703" y="2083"/>
                    <a:pt x="703" y="2083"/>
                    <a:pt x="703" y="2083"/>
                  </a:cubicBezTo>
                  <a:cubicBezTo>
                    <a:pt x="696" y="2079"/>
                    <a:pt x="688" y="2075"/>
                    <a:pt x="680" y="2071"/>
                  </a:cubicBezTo>
                  <a:cubicBezTo>
                    <a:pt x="677" y="2069"/>
                    <a:pt x="673" y="2067"/>
                    <a:pt x="669" y="2065"/>
                  </a:cubicBezTo>
                  <a:cubicBezTo>
                    <a:pt x="665" y="2063"/>
                    <a:pt x="662" y="2061"/>
                    <a:pt x="658" y="2059"/>
                  </a:cubicBezTo>
                  <a:cubicBezTo>
                    <a:pt x="643" y="2051"/>
                    <a:pt x="629" y="2041"/>
                    <a:pt x="615" y="2033"/>
                  </a:cubicBezTo>
                  <a:cubicBezTo>
                    <a:pt x="610" y="2029"/>
                    <a:pt x="610" y="2029"/>
                    <a:pt x="610" y="2029"/>
                  </a:cubicBezTo>
                  <a:cubicBezTo>
                    <a:pt x="605" y="2026"/>
                    <a:pt x="605" y="2026"/>
                    <a:pt x="605" y="2026"/>
                  </a:cubicBezTo>
                  <a:cubicBezTo>
                    <a:pt x="601" y="2024"/>
                    <a:pt x="598" y="2021"/>
                    <a:pt x="594" y="2019"/>
                  </a:cubicBezTo>
                  <a:cubicBezTo>
                    <a:pt x="588" y="2014"/>
                    <a:pt x="581" y="2010"/>
                    <a:pt x="574" y="2005"/>
                  </a:cubicBezTo>
                  <a:cubicBezTo>
                    <a:pt x="522" y="1967"/>
                    <a:pt x="475" y="1927"/>
                    <a:pt x="435" y="1886"/>
                  </a:cubicBezTo>
                  <a:cubicBezTo>
                    <a:pt x="425" y="1875"/>
                    <a:pt x="415" y="1865"/>
                    <a:pt x="406" y="1854"/>
                  </a:cubicBezTo>
                  <a:cubicBezTo>
                    <a:pt x="403" y="1852"/>
                    <a:pt x="401" y="1849"/>
                    <a:pt x="399" y="1846"/>
                  </a:cubicBezTo>
                  <a:cubicBezTo>
                    <a:pt x="398" y="1845"/>
                    <a:pt x="397" y="1844"/>
                    <a:pt x="396" y="1843"/>
                  </a:cubicBezTo>
                  <a:cubicBezTo>
                    <a:pt x="394" y="1841"/>
                    <a:pt x="392" y="1839"/>
                    <a:pt x="391" y="1837"/>
                  </a:cubicBezTo>
                  <a:cubicBezTo>
                    <a:pt x="388" y="1833"/>
                    <a:pt x="385" y="1831"/>
                    <a:pt x="384" y="1829"/>
                  </a:cubicBezTo>
                  <a:cubicBezTo>
                    <a:pt x="382" y="1827"/>
                    <a:pt x="381" y="1826"/>
                    <a:pt x="381" y="1826"/>
                  </a:cubicBezTo>
                  <a:cubicBezTo>
                    <a:pt x="486" y="1739"/>
                    <a:pt x="486" y="1739"/>
                    <a:pt x="486" y="1739"/>
                  </a:cubicBezTo>
                  <a:cubicBezTo>
                    <a:pt x="368" y="1708"/>
                    <a:pt x="247" y="1648"/>
                    <a:pt x="138" y="1558"/>
                  </a:cubicBezTo>
                  <a:cubicBezTo>
                    <a:pt x="114" y="1697"/>
                    <a:pt x="119" y="1853"/>
                    <a:pt x="158" y="2011"/>
                  </a:cubicBezTo>
                  <a:cubicBezTo>
                    <a:pt x="263" y="1924"/>
                    <a:pt x="263" y="1924"/>
                    <a:pt x="263" y="1924"/>
                  </a:cubicBezTo>
                  <a:cubicBezTo>
                    <a:pt x="263" y="1924"/>
                    <a:pt x="264" y="1925"/>
                    <a:pt x="265" y="1928"/>
                  </a:cubicBezTo>
                  <a:cubicBezTo>
                    <a:pt x="267" y="1930"/>
                    <a:pt x="270" y="1933"/>
                    <a:pt x="274" y="1937"/>
                  </a:cubicBezTo>
                  <a:cubicBezTo>
                    <a:pt x="275" y="1939"/>
                    <a:pt x="277" y="1941"/>
                    <a:pt x="280" y="1944"/>
                  </a:cubicBezTo>
                  <a:cubicBezTo>
                    <a:pt x="281" y="1945"/>
                    <a:pt x="282" y="1946"/>
                    <a:pt x="283" y="1948"/>
                  </a:cubicBezTo>
                  <a:cubicBezTo>
                    <a:pt x="286" y="1951"/>
                    <a:pt x="288" y="1954"/>
                    <a:pt x="291" y="1957"/>
                  </a:cubicBezTo>
                  <a:cubicBezTo>
                    <a:pt x="302" y="1969"/>
                    <a:pt x="313" y="1981"/>
                    <a:pt x="325" y="1993"/>
                  </a:cubicBezTo>
                  <a:cubicBezTo>
                    <a:pt x="371" y="2040"/>
                    <a:pt x="424" y="2087"/>
                    <a:pt x="485" y="2131"/>
                  </a:cubicBezTo>
                  <a:cubicBezTo>
                    <a:pt x="492" y="2136"/>
                    <a:pt x="500" y="2141"/>
                    <a:pt x="508" y="2146"/>
                  </a:cubicBezTo>
                  <a:cubicBezTo>
                    <a:pt x="512" y="2149"/>
                    <a:pt x="516" y="2152"/>
                    <a:pt x="520" y="2154"/>
                  </a:cubicBezTo>
                  <a:cubicBezTo>
                    <a:pt x="526" y="2158"/>
                    <a:pt x="526" y="2158"/>
                    <a:pt x="526" y="2158"/>
                  </a:cubicBezTo>
                  <a:cubicBezTo>
                    <a:pt x="532" y="2162"/>
                    <a:pt x="532" y="2162"/>
                    <a:pt x="532" y="2162"/>
                  </a:cubicBezTo>
                  <a:cubicBezTo>
                    <a:pt x="548" y="2172"/>
                    <a:pt x="564" y="2183"/>
                    <a:pt x="581" y="2192"/>
                  </a:cubicBezTo>
                  <a:cubicBezTo>
                    <a:pt x="585" y="2195"/>
                    <a:pt x="590" y="2197"/>
                    <a:pt x="594" y="2200"/>
                  </a:cubicBezTo>
                  <a:cubicBezTo>
                    <a:pt x="598" y="2202"/>
                    <a:pt x="603" y="2205"/>
                    <a:pt x="607" y="2207"/>
                  </a:cubicBezTo>
                  <a:cubicBezTo>
                    <a:pt x="616" y="2211"/>
                    <a:pt x="625" y="2216"/>
                    <a:pt x="633" y="2221"/>
                  </a:cubicBezTo>
                  <a:cubicBezTo>
                    <a:pt x="640" y="2224"/>
                    <a:pt x="640" y="2224"/>
                    <a:pt x="640" y="2224"/>
                  </a:cubicBezTo>
                  <a:cubicBezTo>
                    <a:pt x="647" y="2227"/>
                    <a:pt x="647" y="2227"/>
                    <a:pt x="647" y="2227"/>
                  </a:cubicBezTo>
                  <a:cubicBezTo>
                    <a:pt x="651" y="2230"/>
                    <a:pt x="656" y="2232"/>
                    <a:pt x="660" y="2234"/>
                  </a:cubicBezTo>
                  <a:cubicBezTo>
                    <a:pt x="670" y="2238"/>
                    <a:pt x="679" y="2243"/>
                    <a:pt x="688" y="2247"/>
                  </a:cubicBezTo>
                  <a:cubicBezTo>
                    <a:pt x="698" y="2251"/>
                    <a:pt x="707" y="2255"/>
                    <a:pt x="716" y="2259"/>
                  </a:cubicBezTo>
                  <a:cubicBezTo>
                    <a:pt x="726" y="2263"/>
                    <a:pt x="736" y="2267"/>
                    <a:pt x="745" y="2270"/>
                  </a:cubicBezTo>
                  <a:cubicBezTo>
                    <a:pt x="750" y="2272"/>
                    <a:pt x="755" y="2274"/>
                    <a:pt x="760" y="2276"/>
                  </a:cubicBezTo>
                  <a:cubicBezTo>
                    <a:pt x="765" y="2278"/>
                    <a:pt x="770" y="2280"/>
                    <a:pt x="775" y="2281"/>
                  </a:cubicBezTo>
                  <a:cubicBezTo>
                    <a:pt x="785" y="2285"/>
                    <a:pt x="795" y="2288"/>
                    <a:pt x="805" y="2292"/>
                  </a:cubicBezTo>
                  <a:cubicBezTo>
                    <a:pt x="815" y="2295"/>
                    <a:pt x="825" y="2298"/>
                    <a:pt x="836" y="2301"/>
                  </a:cubicBezTo>
                  <a:cubicBezTo>
                    <a:pt x="841" y="2302"/>
                    <a:pt x="846" y="2304"/>
                    <a:pt x="851" y="2305"/>
                  </a:cubicBezTo>
                  <a:cubicBezTo>
                    <a:pt x="856" y="2307"/>
                    <a:pt x="862" y="2308"/>
                    <a:pt x="867" y="2310"/>
                  </a:cubicBezTo>
                  <a:cubicBezTo>
                    <a:pt x="872" y="2311"/>
                    <a:pt x="877" y="2312"/>
                    <a:pt x="883" y="2314"/>
                  </a:cubicBezTo>
                  <a:cubicBezTo>
                    <a:pt x="888" y="2315"/>
                    <a:pt x="893" y="2316"/>
                    <a:pt x="898" y="2318"/>
                  </a:cubicBezTo>
                  <a:cubicBezTo>
                    <a:pt x="909" y="2320"/>
                    <a:pt x="920" y="2322"/>
                    <a:pt x="931" y="2325"/>
                  </a:cubicBezTo>
                  <a:cubicBezTo>
                    <a:pt x="936" y="2326"/>
                    <a:pt x="941" y="2327"/>
                    <a:pt x="947" y="2328"/>
                  </a:cubicBezTo>
                  <a:cubicBezTo>
                    <a:pt x="952" y="2329"/>
                    <a:pt x="958" y="2330"/>
                    <a:pt x="963" y="2331"/>
                  </a:cubicBezTo>
                  <a:cubicBezTo>
                    <a:pt x="969" y="2332"/>
                    <a:pt x="974" y="2333"/>
                    <a:pt x="980" y="2334"/>
                  </a:cubicBezTo>
                  <a:cubicBezTo>
                    <a:pt x="985" y="2334"/>
                    <a:pt x="991" y="2335"/>
                    <a:pt x="996" y="2336"/>
                  </a:cubicBezTo>
                  <a:cubicBezTo>
                    <a:pt x="1007" y="2337"/>
                    <a:pt x="1018" y="2339"/>
                    <a:pt x="1030" y="2340"/>
                  </a:cubicBezTo>
                  <a:cubicBezTo>
                    <a:pt x="1041" y="2341"/>
                    <a:pt x="1052" y="2343"/>
                    <a:pt x="1063" y="2344"/>
                  </a:cubicBezTo>
                  <a:cubicBezTo>
                    <a:pt x="1072" y="2345"/>
                    <a:pt x="1072" y="2345"/>
                    <a:pt x="1072" y="2345"/>
                  </a:cubicBezTo>
                  <a:cubicBezTo>
                    <a:pt x="1081" y="2345"/>
                    <a:pt x="1081" y="2345"/>
                    <a:pt x="1081" y="2345"/>
                  </a:cubicBezTo>
                  <a:cubicBezTo>
                    <a:pt x="1086" y="2345"/>
                    <a:pt x="1092" y="2346"/>
                    <a:pt x="1098" y="2346"/>
                  </a:cubicBezTo>
                  <a:cubicBezTo>
                    <a:pt x="1109" y="2347"/>
                    <a:pt x="1121" y="2348"/>
                    <a:pt x="1132" y="2348"/>
                  </a:cubicBezTo>
                  <a:cubicBezTo>
                    <a:pt x="1144" y="2348"/>
                    <a:pt x="1155" y="2348"/>
                    <a:pt x="1167" y="2348"/>
                  </a:cubicBezTo>
                  <a:cubicBezTo>
                    <a:pt x="1178" y="2348"/>
                    <a:pt x="1190" y="2348"/>
                    <a:pt x="1202" y="2347"/>
                  </a:cubicBezTo>
                  <a:cubicBezTo>
                    <a:pt x="1225" y="2347"/>
                    <a:pt x="1249" y="2345"/>
                    <a:pt x="1272" y="2343"/>
                  </a:cubicBezTo>
                  <a:cubicBezTo>
                    <a:pt x="1278" y="2343"/>
                    <a:pt x="1284" y="2343"/>
                    <a:pt x="1290" y="2342"/>
                  </a:cubicBezTo>
                  <a:cubicBezTo>
                    <a:pt x="1296" y="2341"/>
                    <a:pt x="1302" y="2340"/>
                    <a:pt x="1308" y="2339"/>
                  </a:cubicBezTo>
                  <a:cubicBezTo>
                    <a:pt x="1320" y="2338"/>
                    <a:pt x="1331" y="2336"/>
                    <a:pt x="1343" y="2335"/>
                  </a:cubicBezTo>
                  <a:cubicBezTo>
                    <a:pt x="1355" y="2333"/>
                    <a:pt x="1367" y="2331"/>
                    <a:pt x="1379" y="2329"/>
                  </a:cubicBezTo>
                  <a:cubicBezTo>
                    <a:pt x="1391" y="2326"/>
                    <a:pt x="1403" y="2325"/>
                    <a:pt x="1415" y="2322"/>
                  </a:cubicBezTo>
                  <a:cubicBezTo>
                    <a:pt x="1427" y="2319"/>
                    <a:pt x="1438" y="2316"/>
                    <a:pt x="1450" y="2313"/>
                  </a:cubicBezTo>
                  <a:cubicBezTo>
                    <a:pt x="1459" y="2311"/>
                    <a:pt x="1459" y="2311"/>
                    <a:pt x="1459" y="2311"/>
                  </a:cubicBezTo>
                  <a:cubicBezTo>
                    <a:pt x="1468" y="2309"/>
                    <a:pt x="1468" y="2309"/>
                    <a:pt x="1468" y="2309"/>
                  </a:cubicBezTo>
                  <a:cubicBezTo>
                    <a:pt x="1474" y="2307"/>
                    <a:pt x="1480" y="2305"/>
                    <a:pt x="1486" y="2304"/>
                  </a:cubicBezTo>
                  <a:cubicBezTo>
                    <a:pt x="1533" y="2291"/>
                    <a:pt x="1580" y="2273"/>
                    <a:pt x="1626" y="2254"/>
                  </a:cubicBezTo>
                  <a:cubicBezTo>
                    <a:pt x="1638" y="2249"/>
                    <a:pt x="1649" y="2244"/>
                    <a:pt x="1661" y="2239"/>
                  </a:cubicBezTo>
                  <a:cubicBezTo>
                    <a:pt x="1667" y="2236"/>
                    <a:pt x="1672" y="2234"/>
                    <a:pt x="1678" y="2231"/>
                  </a:cubicBezTo>
                  <a:cubicBezTo>
                    <a:pt x="1684" y="2228"/>
                    <a:pt x="1689" y="2225"/>
                    <a:pt x="1695" y="2222"/>
                  </a:cubicBezTo>
                  <a:cubicBezTo>
                    <a:pt x="1706" y="2216"/>
                    <a:pt x="1718" y="2211"/>
                    <a:pt x="1729" y="2205"/>
                  </a:cubicBezTo>
                  <a:cubicBezTo>
                    <a:pt x="1740" y="2198"/>
                    <a:pt x="1751" y="2192"/>
                    <a:pt x="1762" y="2186"/>
                  </a:cubicBezTo>
                  <a:cubicBezTo>
                    <a:pt x="1767" y="2182"/>
                    <a:pt x="1773" y="2180"/>
                    <a:pt x="1778" y="2176"/>
                  </a:cubicBezTo>
                  <a:cubicBezTo>
                    <a:pt x="1784" y="2173"/>
                    <a:pt x="1789" y="2169"/>
                    <a:pt x="1795" y="2166"/>
                  </a:cubicBezTo>
                  <a:cubicBezTo>
                    <a:pt x="1800" y="2162"/>
                    <a:pt x="1805" y="2159"/>
                    <a:pt x="1811" y="2155"/>
                  </a:cubicBezTo>
                  <a:cubicBezTo>
                    <a:pt x="1816" y="2152"/>
                    <a:pt x="1822" y="2148"/>
                    <a:pt x="1827" y="2145"/>
                  </a:cubicBezTo>
                  <a:cubicBezTo>
                    <a:pt x="1848" y="2130"/>
                    <a:pt x="1869" y="2115"/>
                    <a:pt x="1889" y="2099"/>
                  </a:cubicBezTo>
                  <a:cubicBezTo>
                    <a:pt x="1905" y="2087"/>
                    <a:pt x="1905" y="2087"/>
                    <a:pt x="1905" y="2087"/>
                  </a:cubicBezTo>
                  <a:cubicBezTo>
                    <a:pt x="1912" y="2081"/>
                    <a:pt x="1912" y="2081"/>
                    <a:pt x="1912" y="2081"/>
                  </a:cubicBezTo>
                  <a:cubicBezTo>
                    <a:pt x="1915" y="2079"/>
                    <a:pt x="1917" y="2076"/>
                    <a:pt x="1920" y="2074"/>
                  </a:cubicBezTo>
                  <a:cubicBezTo>
                    <a:pt x="1930" y="2066"/>
                    <a:pt x="1939" y="2057"/>
                    <a:pt x="1949" y="2049"/>
                  </a:cubicBezTo>
                  <a:cubicBezTo>
                    <a:pt x="1952" y="2046"/>
                    <a:pt x="1954" y="2044"/>
                    <a:pt x="1957" y="2042"/>
                  </a:cubicBezTo>
                  <a:cubicBezTo>
                    <a:pt x="1964" y="2035"/>
                    <a:pt x="1964" y="2035"/>
                    <a:pt x="1964" y="2035"/>
                  </a:cubicBezTo>
                  <a:cubicBezTo>
                    <a:pt x="1978" y="2022"/>
                    <a:pt x="1978" y="2022"/>
                    <a:pt x="1978" y="2022"/>
                  </a:cubicBezTo>
                  <a:cubicBezTo>
                    <a:pt x="1987" y="2013"/>
                    <a:pt x="1997" y="2004"/>
                    <a:pt x="2006" y="1994"/>
                  </a:cubicBezTo>
                  <a:cubicBezTo>
                    <a:pt x="2015" y="1985"/>
                    <a:pt x="2024" y="1975"/>
                    <a:pt x="2033" y="1966"/>
                  </a:cubicBezTo>
                  <a:cubicBezTo>
                    <a:pt x="2042" y="1956"/>
                    <a:pt x="2050" y="1946"/>
                    <a:pt x="2059" y="1936"/>
                  </a:cubicBezTo>
                  <a:cubicBezTo>
                    <a:pt x="2072" y="1921"/>
                    <a:pt x="2072" y="1921"/>
                    <a:pt x="2072" y="1921"/>
                  </a:cubicBezTo>
                  <a:cubicBezTo>
                    <a:pt x="2084" y="1905"/>
                    <a:pt x="2084" y="1905"/>
                    <a:pt x="2084" y="1905"/>
                  </a:cubicBezTo>
                  <a:cubicBezTo>
                    <a:pt x="2093" y="1895"/>
                    <a:pt x="2101" y="1884"/>
                    <a:pt x="2109" y="1874"/>
                  </a:cubicBezTo>
                  <a:cubicBezTo>
                    <a:pt x="2124" y="1852"/>
                    <a:pt x="2140" y="1831"/>
                    <a:pt x="2154" y="1808"/>
                  </a:cubicBezTo>
                  <a:cubicBezTo>
                    <a:pt x="2165" y="1791"/>
                    <a:pt x="2165" y="1791"/>
                    <a:pt x="2165" y="1791"/>
                  </a:cubicBezTo>
                  <a:cubicBezTo>
                    <a:pt x="2170" y="1783"/>
                    <a:pt x="2170" y="1783"/>
                    <a:pt x="2170" y="1783"/>
                  </a:cubicBezTo>
                  <a:cubicBezTo>
                    <a:pt x="2175" y="1774"/>
                    <a:pt x="2175" y="1774"/>
                    <a:pt x="2175" y="1774"/>
                  </a:cubicBezTo>
                  <a:cubicBezTo>
                    <a:pt x="2182" y="1762"/>
                    <a:pt x="2189" y="1751"/>
                    <a:pt x="2195" y="1739"/>
                  </a:cubicBezTo>
                  <a:cubicBezTo>
                    <a:pt x="2199" y="1733"/>
                    <a:pt x="2202" y="1727"/>
                    <a:pt x="2205" y="1721"/>
                  </a:cubicBezTo>
                  <a:cubicBezTo>
                    <a:pt x="2214" y="1703"/>
                    <a:pt x="2214" y="1703"/>
                    <a:pt x="2214" y="1703"/>
                  </a:cubicBezTo>
                  <a:cubicBezTo>
                    <a:pt x="2223" y="1685"/>
                    <a:pt x="2223" y="1685"/>
                    <a:pt x="2223" y="1685"/>
                  </a:cubicBezTo>
                  <a:cubicBezTo>
                    <a:pt x="2226" y="1679"/>
                    <a:pt x="2229" y="1673"/>
                    <a:pt x="2232" y="1667"/>
                  </a:cubicBezTo>
                  <a:cubicBezTo>
                    <a:pt x="2237" y="1655"/>
                    <a:pt x="2243" y="1643"/>
                    <a:pt x="2248" y="1630"/>
                  </a:cubicBezTo>
                  <a:cubicBezTo>
                    <a:pt x="2253" y="1618"/>
                    <a:pt x="2258" y="1605"/>
                    <a:pt x="2263" y="1593"/>
                  </a:cubicBezTo>
                  <a:cubicBezTo>
                    <a:pt x="2267" y="1583"/>
                    <a:pt x="2267" y="1583"/>
                    <a:pt x="2267" y="1583"/>
                  </a:cubicBezTo>
                  <a:cubicBezTo>
                    <a:pt x="2268" y="1580"/>
                    <a:pt x="2269" y="1577"/>
                    <a:pt x="2270" y="1574"/>
                  </a:cubicBezTo>
                  <a:cubicBezTo>
                    <a:pt x="2277" y="1554"/>
                    <a:pt x="2277" y="1554"/>
                    <a:pt x="2277" y="1554"/>
                  </a:cubicBezTo>
                  <a:cubicBezTo>
                    <a:pt x="2283" y="1535"/>
                    <a:pt x="2283" y="1535"/>
                    <a:pt x="2283" y="1535"/>
                  </a:cubicBezTo>
                  <a:cubicBezTo>
                    <a:pt x="2286" y="1529"/>
                    <a:pt x="2288" y="1522"/>
                    <a:pt x="2289" y="1516"/>
                  </a:cubicBezTo>
                  <a:cubicBezTo>
                    <a:pt x="2293" y="1503"/>
                    <a:pt x="2297" y="1490"/>
                    <a:pt x="2301" y="1477"/>
                  </a:cubicBezTo>
                  <a:cubicBezTo>
                    <a:pt x="2303" y="1467"/>
                    <a:pt x="2303" y="1467"/>
                    <a:pt x="2303" y="1467"/>
                  </a:cubicBezTo>
                  <a:cubicBezTo>
                    <a:pt x="2306" y="1457"/>
                    <a:pt x="2306" y="1457"/>
                    <a:pt x="2306" y="1457"/>
                  </a:cubicBezTo>
                  <a:cubicBezTo>
                    <a:pt x="2310" y="1437"/>
                    <a:pt x="2310" y="1437"/>
                    <a:pt x="2310" y="1437"/>
                  </a:cubicBezTo>
                  <a:cubicBezTo>
                    <a:pt x="2317" y="1411"/>
                    <a:pt x="2321" y="1384"/>
                    <a:pt x="2326" y="1357"/>
                  </a:cubicBezTo>
                  <a:cubicBezTo>
                    <a:pt x="2327" y="1354"/>
                    <a:pt x="2327" y="1350"/>
                    <a:pt x="2327" y="1347"/>
                  </a:cubicBezTo>
                  <a:cubicBezTo>
                    <a:pt x="2329" y="1337"/>
                    <a:pt x="2329" y="1337"/>
                    <a:pt x="2329" y="1337"/>
                  </a:cubicBezTo>
                  <a:cubicBezTo>
                    <a:pt x="2331" y="1317"/>
                    <a:pt x="2331" y="1317"/>
                    <a:pt x="2331" y="1317"/>
                  </a:cubicBezTo>
                  <a:cubicBezTo>
                    <a:pt x="2334" y="1296"/>
                    <a:pt x="2334" y="1296"/>
                    <a:pt x="2334" y="1296"/>
                  </a:cubicBezTo>
                  <a:cubicBezTo>
                    <a:pt x="2335" y="1290"/>
                    <a:pt x="2335" y="1283"/>
                    <a:pt x="2336" y="1276"/>
                  </a:cubicBezTo>
                  <a:cubicBezTo>
                    <a:pt x="2339" y="1235"/>
                    <a:pt x="2339" y="1235"/>
                    <a:pt x="2339" y="1235"/>
                  </a:cubicBezTo>
                  <a:cubicBezTo>
                    <a:pt x="2340" y="1195"/>
                    <a:pt x="2340" y="1195"/>
                    <a:pt x="2340" y="1195"/>
                  </a:cubicBezTo>
                  <a:cubicBezTo>
                    <a:pt x="2340" y="1174"/>
                    <a:pt x="2340" y="1174"/>
                    <a:pt x="2340" y="1174"/>
                  </a:cubicBezTo>
                  <a:cubicBezTo>
                    <a:pt x="2340" y="1154"/>
                    <a:pt x="2340" y="1154"/>
                    <a:pt x="2340" y="1154"/>
                  </a:cubicBezTo>
                  <a:cubicBezTo>
                    <a:pt x="2339" y="1113"/>
                    <a:pt x="2339" y="1113"/>
                    <a:pt x="2339" y="1113"/>
                  </a:cubicBezTo>
                  <a:cubicBezTo>
                    <a:pt x="2336" y="1072"/>
                    <a:pt x="2336" y="1072"/>
                    <a:pt x="2336" y="1072"/>
                  </a:cubicBezTo>
                  <a:cubicBezTo>
                    <a:pt x="2335" y="1066"/>
                    <a:pt x="2335" y="1059"/>
                    <a:pt x="2334" y="1052"/>
                  </a:cubicBezTo>
                  <a:cubicBezTo>
                    <a:pt x="2331" y="1032"/>
                    <a:pt x="2331" y="1032"/>
                    <a:pt x="2331" y="1032"/>
                  </a:cubicBezTo>
                  <a:cubicBezTo>
                    <a:pt x="2330" y="1018"/>
                    <a:pt x="2328" y="1005"/>
                    <a:pt x="2326" y="991"/>
                  </a:cubicBezTo>
                  <a:cubicBezTo>
                    <a:pt x="2319" y="951"/>
                    <a:pt x="2319" y="951"/>
                    <a:pt x="2319" y="951"/>
                  </a:cubicBezTo>
                  <a:cubicBezTo>
                    <a:pt x="2317" y="938"/>
                    <a:pt x="2313" y="924"/>
                    <a:pt x="2310" y="911"/>
                  </a:cubicBezTo>
                  <a:cubicBezTo>
                    <a:pt x="2306" y="891"/>
                    <a:pt x="2306" y="891"/>
                    <a:pt x="2306" y="891"/>
                  </a:cubicBezTo>
                  <a:cubicBezTo>
                    <a:pt x="2303" y="881"/>
                    <a:pt x="2303" y="881"/>
                    <a:pt x="2303" y="881"/>
                  </a:cubicBezTo>
                  <a:cubicBezTo>
                    <a:pt x="2301" y="871"/>
                    <a:pt x="2301" y="871"/>
                    <a:pt x="2301" y="871"/>
                  </a:cubicBezTo>
                  <a:cubicBezTo>
                    <a:pt x="2289" y="832"/>
                    <a:pt x="2289" y="832"/>
                    <a:pt x="2289" y="832"/>
                  </a:cubicBezTo>
                  <a:cubicBezTo>
                    <a:pt x="2288" y="826"/>
                    <a:pt x="2285" y="819"/>
                    <a:pt x="2283" y="813"/>
                  </a:cubicBezTo>
                  <a:cubicBezTo>
                    <a:pt x="2277" y="793"/>
                    <a:pt x="2277" y="793"/>
                    <a:pt x="2277" y="793"/>
                  </a:cubicBezTo>
                  <a:cubicBezTo>
                    <a:pt x="2270" y="774"/>
                    <a:pt x="2270" y="774"/>
                    <a:pt x="2270" y="774"/>
                  </a:cubicBezTo>
                  <a:cubicBezTo>
                    <a:pt x="2268" y="768"/>
                    <a:pt x="2265" y="762"/>
                    <a:pt x="2263" y="755"/>
                  </a:cubicBezTo>
                  <a:cubicBezTo>
                    <a:pt x="2258" y="743"/>
                    <a:pt x="2253" y="730"/>
                    <a:pt x="2248" y="717"/>
                  </a:cubicBezTo>
                  <a:cubicBezTo>
                    <a:pt x="2242" y="705"/>
                    <a:pt x="2237" y="693"/>
                    <a:pt x="2231" y="680"/>
                  </a:cubicBezTo>
                  <a:cubicBezTo>
                    <a:pt x="2229" y="674"/>
                    <a:pt x="2226" y="668"/>
                    <a:pt x="2223" y="662"/>
                  </a:cubicBezTo>
                  <a:cubicBezTo>
                    <a:pt x="2214" y="644"/>
                    <a:pt x="2214" y="644"/>
                    <a:pt x="2214" y="644"/>
                  </a:cubicBezTo>
                  <a:cubicBezTo>
                    <a:pt x="2204" y="626"/>
                    <a:pt x="2204" y="626"/>
                    <a:pt x="2204" y="626"/>
                  </a:cubicBezTo>
                  <a:cubicBezTo>
                    <a:pt x="2201" y="620"/>
                    <a:pt x="2198" y="614"/>
                    <a:pt x="2195" y="608"/>
                  </a:cubicBezTo>
                  <a:cubicBezTo>
                    <a:pt x="2188" y="596"/>
                    <a:pt x="2181" y="585"/>
                    <a:pt x="2175" y="573"/>
                  </a:cubicBezTo>
                  <a:cubicBezTo>
                    <a:pt x="2173" y="570"/>
                    <a:pt x="2171" y="567"/>
                    <a:pt x="2170" y="564"/>
                  </a:cubicBezTo>
                  <a:cubicBezTo>
                    <a:pt x="2164" y="556"/>
                    <a:pt x="2164" y="556"/>
                    <a:pt x="2164" y="556"/>
                  </a:cubicBezTo>
                  <a:cubicBezTo>
                    <a:pt x="2153" y="539"/>
                    <a:pt x="2153" y="539"/>
                    <a:pt x="2153" y="539"/>
                  </a:cubicBezTo>
                  <a:cubicBezTo>
                    <a:pt x="2142" y="522"/>
                    <a:pt x="2142" y="522"/>
                    <a:pt x="2142" y="522"/>
                  </a:cubicBezTo>
                  <a:cubicBezTo>
                    <a:pt x="2140" y="518"/>
                    <a:pt x="2140" y="518"/>
                    <a:pt x="2140" y="518"/>
                  </a:cubicBezTo>
                  <a:cubicBezTo>
                    <a:pt x="2137" y="513"/>
                    <a:pt x="2137" y="513"/>
                    <a:pt x="2137" y="513"/>
                  </a:cubicBezTo>
                  <a:cubicBezTo>
                    <a:pt x="2131" y="505"/>
                    <a:pt x="2131" y="505"/>
                    <a:pt x="2131" y="505"/>
                  </a:cubicBezTo>
                  <a:cubicBezTo>
                    <a:pt x="2123" y="494"/>
                    <a:pt x="2115" y="483"/>
                    <a:pt x="2108" y="473"/>
                  </a:cubicBezTo>
                  <a:cubicBezTo>
                    <a:pt x="2100" y="462"/>
                    <a:pt x="2091" y="451"/>
                    <a:pt x="2083" y="441"/>
                  </a:cubicBezTo>
                  <a:cubicBezTo>
                    <a:pt x="2079" y="436"/>
                    <a:pt x="2075" y="430"/>
                    <a:pt x="2071" y="425"/>
                  </a:cubicBezTo>
                  <a:cubicBezTo>
                    <a:pt x="2057" y="410"/>
                    <a:pt x="2057" y="410"/>
                    <a:pt x="2057" y="410"/>
                  </a:cubicBezTo>
                  <a:cubicBezTo>
                    <a:pt x="2044" y="395"/>
                    <a:pt x="2044" y="395"/>
                    <a:pt x="2044" y="395"/>
                  </a:cubicBezTo>
                  <a:cubicBezTo>
                    <a:pt x="2040" y="390"/>
                    <a:pt x="2036" y="385"/>
                    <a:pt x="2031" y="380"/>
                  </a:cubicBezTo>
                  <a:cubicBezTo>
                    <a:pt x="2022" y="371"/>
                    <a:pt x="2013" y="361"/>
                    <a:pt x="2004" y="351"/>
                  </a:cubicBezTo>
                  <a:cubicBezTo>
                    <a:pt x="1997" y="344"/>
                    <a:pt x="1997" y="344"/>
                    <a:pt x="1997" y="344"/>
                  </a:cubicBezTo>
                  <a:cubicBezTo>
                    <a:pt x="1990" y="337"/>
                    <a:pt x="1990" y="337"/>
                    <a:pt x="1990" y="337"/>
                  </a:cubicBezTo>
                  <a:cubicBezTo>
                    <a:pt x="1975" y="324"/>
                    <a:pt x="1975" y="324"/>
                    <a:pt x="1975" y="324"/>
                  </a:cubicBezTo>
                  <a:cubicBezTo>
                    <a:pt x="1956" y="305"/>
                    <a:pt x="1936" y="288"/>
                    <a:pt x="1916" y="271"/>
                  </a:cubicBezTo>
                  <a:cubicBezTo>
                    <a:pt x="1914" y="269"/>
                    <a:pt x="1911" y="267"/>
                    <a:pt x="1909" y="265"/>
                  </a:cubicBezTo>
                  <a:cubicBezTo>
                    <a:pt x="1901" y="259"/>
                    <a:pt x="1901" y="259"/>
                    <a:pt x="1901" y="259"/>
                  </a:cubicBezTo>
                  <a:cubicBezTo>
                    <a:pt x="1886" y="246"/>
                    <a:pt x="1886" y="246"/>
                    <a:pt x="1886" y="246"/>
                  </a:cubicBezTo>
                  <a:cubicBezTo>
                    <a:pt x="1870" y="234"/>
                    <a:pt x="1870" y="234"/>
                    <a:pt x="1870" y="234"/>
                  </a:cubicBezTo>
                  <a:cubicBezTo>
                    <a:pt x="1865" y="230"/>
                    <a:pt x="1859" y="227"/>
                    <a:pt x="1854" y="223"/>
                  </a:cubicBezTo>
                  <a:cubicBezTo>
                    <a:pt x="1844" y="215"/>
                    <a:pt x="1833" y="208"/>
                    <a:pt x="1822" y="200"/>
                  </a:cubicBezTo>
                  <a:cubicBezTo>
                    <a:pt x="1811" y="193"/>
                    <a:pt x="1800" y="186"/>
                    <a:pt x="1789" y="179"/>
                  </a:cubicBezTo>
                  <a:cubicBezTo>
                    <a:pt x="1784" y="176"/>
                    <a:pt x="1779" y="172"/>
                    <a:pt x="1773" y="169"/>
                  </a:cubicBezTo>
                  <a:cubicBezTo>
                    <a:pt x="1756" y="159"/>
                    <a:pt x="1756" y="159"/>
                    <a:pt x="1756" y="159"/>
                  </a:cubicBezTo>
                  <a:cubicBezTo>
                    <a:pt x="1745" y="153"/>
                    <a:pt x="1734" y="146"/>
                    <a:pt x="1723" y="140"/>
                  </a:cubicBezTo>
                  <a:cubicBezTo>
                    <a:pt x="1711" y="134"/>
                    <a:pt x="1700" y="128"/>
                    <a:pt x="1688" y="122"/>
                  </a:cubicBezTo>
                  <a:cubicBezTo>
                    <a:pt x="1680" y="118"/>
                    <a:pt x="1680" y="118"/>
                    <a:pt x="1680" y="118"/>
                  </a:cubicBezTo>
                  <a:cubicBezTo>
                    <a:pt x="1677" y="117"/>
                    <a:pt x="1674" y="115"/>
                    <a:pt x="1671" y="114"/>
                  </a:cubicBezTo>
                  <a:cubicBezTo>
                    <a:pt x="1665" y="111"/>
                    <a:pt x="1659" y="109"/>
                    <a:pt x="1654" y="106"/>
                  </a:cubicBezTo>
                  <a:cubicBezTo>
                    <a:pt x="1648" y="103"/>
                    <a:pt x="1642" y="101"/>
                    <a:pt x="1636" y="98"/>
                  </a:cubicBezTo>
                  <a:cubicBezTo>
                    <a:pt x="1627" y="94"/>
                    <a:pt x="1627" y="94"/>
                    <a:pt x="1627" y="94"/>
                  </a:cubicBezTo>
                  <a:cubicBezTo>
                    <a:pt x="1623" y="92"/>
                    <a:pt x="1623" y="92"/>
                    <a:pt x="1623" y="92"/>
                  </a:cubicBezTo>
                  <a:cubicBezTo>
                    <a:pt x="1619" y="90"/>
                    <a:pt x="1619" y="90"/>
                    <a:pt x="1619" y="90"/>
                  </a:cubicBezTo>
                  <a:cubicBezTo>
                    <a:pt x="1607" y="86"/>
                    <a:pt x="1595" y="81"/>
                    <a:pt x="1583" y="76"/>
                  </a:cubicBezTo>
                  <a:cubicBezTo>
                    <a:pt x="1574" y="73"/>
                    <a:pt x="1574" y="73"/>
                    <a:pt x="1574" y="73"/>
                  </a:cubicBezTo>
                  <a:cubicBezTo>
                    <a:pt x="1571" y="72"/>
                    <a:pt x="1569" y="71"/>
                    <a:pt x="1566" y="70"/>
                  </a:cubicBezTo>
                  <a:cubicBezTo>
                    <a:pt x="1560" y="68"/>
                    <a:pt x="1554" y="66"/>
                    <a:pt x="1548" y="64"/>
                  </a:cubicBezTo>
                  <a:cubicBezTo>
                    <a:pt x="1536" y="60"/>
                    <a:pt x="1524" y="55"/>
                    <a:pt x="1512" y="52"/>
                  </a:cubicBezTo>
                  <a:cubicBezTo>
                    <a:pt x="1500" y="48"/>
                    <a:pt x="1488" y="45"/>
                    <a:pt x="1476" y="41"/>
                  </a:cubicBezTo>
                  <a:cubicBezTo>
                    <a:pt x="1470" y="40"/>
                    <a:pt x="1464" y="38"/>
                    <a:pt x="1458" y="36"/>
                  </a:cubicBezTo>
                  <a:cubicBezTo>
                    <a:pt x="1452" y="35"/>
                    <a:pt x="1445" y="34"/>
                    <a:pt x="1439" y="32"/>
                  </a:cubicBezTo>
                  <a:cubicBezTo>
                    <a:pt x="1427" y="29"/>
                    <a:pt x="1415" y="27"/>
                    <a:pt x="1403" y="24"/>
                  </a:cubicBezTo>
                  <a:cubicBezTo>
                    <a:pt x="1391" y="22"/>
                    <a:pt x="1379" y="19"/>
                    <a:pt x="1367" y="17"/>
                  </a:cubicBezTo>
                  <a:cubicBezTo>
                    <a:pt x="1361" y="16"/>
                    <a:pt x="1355" y="15"/>
                    <a:pt x="1349" y="14"/>
                  </a:cubicBezTo>
                  <a:cubicBezTo>
                    <a:pt x="1343" y="13"/>
                    <a:pt x="1337" y="12"/>
                    <a:pt x="1330" y="12"/>
                  </a:cubicBezTo>
                  <a:cubicBezTo>
                    <a:pt x="1318" y="10"/>
                    <a:pt x="1306" y="8"/>
                    <a:pt x="1294" y="7"/>
                  </a:cubicBezTo>
                  <a:cubicBezTo>
                    <a:pt x="1291" y="7"/>
                    <a:pt x="1288" y="6"/>
                    <a:pt x="1285" y="6"/>
                  </a:cubicBezTo>
                  <a:cubicBezTo>
                    <a:pt x="1276" y="5"/>
                    <a:pt x="1276" y="5"/>
                    <a:pt x="1276" y="5"/>
                  </a:cubicBezTo>
                  <a:cubicBezTo>
                    <a:pt x="1270" y="5"/>
                    <a:pt x="1264" y="4"/>
                    <a:pt x="1258" y="4"/>
                  </a:cubicBezTo>
                  <a:cubicBezTo>
                    <a:pt x="1252" y="3"/>
                    <a:pt x="1246" y="3"/>
                    <a:pt x="1240" y="2"/>
                  </a:cubicBezTo>
                  <a:cubicBezTo>
                    <a:pt x="1231" y="2"/>
                    <a:pt x="1231" y="2"/>
                    <a:pt x="1231" y="2"/>
                  </a:cubicBezTo>
                  <a:cubicBezTo>
                    <a:pt x="1226" y="1"/>
                    <a:pt x="1226" y="1"/>
                    <a:pt x="1226" y="1"/>
                  </a:cubicBezTo>
                  <a:cubicBezTo>
                    <a:pt x="1222" y="1"/>
                    <a:pt x="1222" y="1"/>
                    <a:pt x="1222" y="1"/>
                  </a:cubicBezTo>
                  <a:cubicBezTo>
                    <a:pt x="1210" y="1"/>
                    <a:pt x="1198" y="1"/>
                    <a:pt x="1186" y="0"/>
                  </a:cubicBezTo>
                  <a:cubicBezTo>
                    <a:pt x="1180" y="0"/>
                    <a:pt x="1174" y="0"/>
                    <a:pt x="1168" y="0"/>
                  </a:cubicBezTo>
                  <a:cubicBezTo>
                    <a:pt x="1162" y="0"/>
                    <a:pt x="1156" y="0"/>
                    <a:pt x="1150" y="0"/>
                  </a:cubicBezTo>
                  <a:cubicBezTo>
                    <a:pt x="1139" y="0"/>
                    <a:pt x="1127" y="1"/>
                    <a:pt x="1115" y="1"/>
                  </a:cubicBezTo>
                  <a:cubicBezTo>
                    <a:pt x="1109" y="1"/>
                    <a:pt x="1103" y="2"/>
                    <a:pt x="1097" y="2"/>
                  </a:cubicBezTo>
                  <a:cubicBezTo>
                    <a:pt x="1092" y="2"/>
                    <a:pt x="1086" y="3"/>
                    <a:pt x="1080" y="3"/>
                  </a:cubicBezTo>
                  <a:cubicBezTo>
                    <a:pt x="1074" y="4"/>
                    <a:pt x="1068" y="4"/>
                    <a:pt x="1062" y="4"/>
                  </a:cubicBezTo>
                  <a:cubicBezTo>
                    <a:pt x="1059" y="5"/>
                    <a:pt x="1057" y="5"/>
                    <a:pt x="1054" y="5"/>
                  </a:cubicBezTo>
                  <a:cubicBezTo>
                    <a:pt x="1045" y="6"/>
                    <a:pt x="1045" y="6"/>
                    <a:pt x="1045" y="6"/>
                  </a:cubicBezTo>
                  <a:cubicBezTo>
                    <a:pt x="1033" y="8"/>
                    <a:pt x="1022" y="9"/>
                    <a:pt x="1010" y="10"/>
                  </a:cubicBezTo>
                  <a:cubicBezTo>
                    <a:pt x="999" y="11"/>
                    <a:pt x="988" y="14"/>
                    <a:pt x="976" y="15"/>
                  </a:cubicBezTo>
                  <a:cubicBezTo>
                    <a:pt x="965" y="17"/>
                    <a:pt x="954" y="19"/>
                    <a:pt x="943" y="21"/>
                  </a:cubicBezTo>
                  <a:cubicBezTo>
                    <a:pt x="931" y="24"/>
                    <a:pt x="920" y="26"/>
                    <a:pt x="909" y="28"/>
                  </a:cubicBezTo>
                  <a:cubicBezTo>
                    <a:pt x="904" y="29"/>
                    <a:pt x="898" y="31"/>
                    <a:pt x="893" y="32"/>
                  </a:cubicBezTo>
                  <a:cubicBezTo>
                    <a:pt x="887" y="33"/>
                    <a:pt x="882" y="35"/>
                    <a:pt x="876" y="36"/>
                  </a:cubicBezTo>
                  <a:cubicBezTo>
                    <a:pt x="866" y="39"/>
                    <a:pt x="855" y="42"/>
                    <a:pt x="844" y="45"/>
                  </a:cubicBezTo>
                  <a:cubicBezTo>
                    <a:pt x="833" y="48"/>
                    <a:pt x="823" y="51"/>
                    <a:pt x="812" y="54"/>
                  </a:cubicBezTo>
                  <a:cubicBezTo>
                    <a:pt x="791" y="60"/>
                    <a:pt x="771" y="68"/>
                    <a:pt x="750" y="76"/>
                  </a:cubicBezTo>
                  <a:cubicBezTo>
                    <a:pt x="740" y="79"/>
                    <a:pt x="730" y="84"/>
                    <a:pt x="720" y="88"/>
                  </a:cubicBezTo>
                  <a:cubicBezTo>
                    <a:pt x="710" y="92"/>
                    <a:pt x="701" y="96"/>
                    <a:pt x="691" y="100"/>
                  </a:cubicBezTo>
                  <a:cubicBezTo>
                    <a:pt x="681" y="104"/>
                    <a:pt x="672" y="109"/>
                    <a:pt x="662" y="113"/>
                  </a:cubicBezTo>
                  <a:cubicBezTo>
                    <a:pt x="653" y="118"/>
                    <a:pt x="643" y="122"/>
                    <a:pt x="634" y="127"/>
                  </a:cubicBezTo>
                  <a:cubicBezTo>
                    <a:pt x="615" y="137"/>
                    <a:pt x="597" y="146"/>
                    <a:pt x="579" y="157"/>
                  </a:cubicBezTo>
                  <a:cubicBezTo>
                    <a:pt x="509" y="198"/>
                    <a:pt x="445" y="244"/>
                    <a:pt x="389" y="294"/>
                  </a:cubicBezTo>
                  <a:cubicBezTo>
                    <a:pt x="333" y="343"/>
                    <a:pt x="285" y="395"/>
                    <a:pt x="244" y="447"/>
                  </a:cubicBezTo>
                  <a:cubicBezTo>
                    <a:pt x="203" y="499"/>
                    <a:pt x="169" y="551"/>
                    <a:pt x="141" y="601"/>
                  </a:cubicBezTo>
                  <a:cubicBezTo>
                    <a:pt x="126" y="626"/>
                    <a:pt x="115" y="651"/>
                    <a:pt x="103" y="675"/>
                  </a:cubicBezTo>
                  <a:cubicBezTo>
                    <a:pt x="92" y="699"/>
                    <a:pt x="82" y="722"/>
                    <a:pt x="73" y="744"/>
                  </a:cubicBezTo>
                  <a:cubicBezTo>
                    <a:pt x="38" y="833"/>
                    <a:pt x="21" y="906"/>
                    <a:pt x="12" y="957"/>
                  </a:cubicBezTo>
                  <a:cubicBezTo>
                    <a:pt x="7" y="982"/>
                    <a:pt x="5" y="1001"/>
                    <a:pt x="3" y="1014"/>
                  </a:cubicBezTo>
                  <a:cubicBezTo>
                    <a:pt x="1" y="1027"/>
                    <a:pt x="0" y="1034"/>
                    <a:pt x="0" y="1034"/>
                  </a:cubicBezTo>
                  <a:lnTo>
                    <a:pt x="153" y="1052"/>
                  </a:lnTo>
                  <a:close/>
                </a:path>
              </a:pathLst>
            </a:custGeom>
            <a:solidFill>
              <a:schemeClr val="tx1">
                <a:lumMod val="20000"/>
                <a:lumOff val="80000"/>
                <a:alpha val="4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id-ID">
                <a:ea typeface="Calibri" panose="020F0502020204030204" charset="0"/>
              </a:endParaRPr>
            </a:p>
          </p:txBody>
        </p:sp>
        <p:sp>
          <p:nvSpPr>
            <p:cNvPr id="9" name="ïšlídè"/>
            <p:cNvSpPr txBox="1"/>
            <p:nvPr/>
          </p:nvSpPr>
          <p:spPr>
            <a:xfrm>
              <a:off x="5259921" y="3977362"/>
              <a:ext cx="1751933" cy="369332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normAutofit/>
            </a:bodyPr>
            <a:lstStyle/>
            <a:p>
              <a:pPr algn="ctr"/>
              <a:r>
                <a:rPr lang="en-US" altLang="zh-CN" b="1" dirty="0">
                  <a:ea typeface="Calibri" panose="020F0502020204030204" charset="0"/>
                </a:rPr>
                <a:t>Enter title</a:t>
              </a:r>
              <a:endParaRPr lang="en-US" altLang="zh-CN" b="1" dirty="0">
                <a:ea typeface="Calibri" panose="020F0502020204030204" charset="0"/>
              </a:endParaRPr>
            </a:p>
          </p:txBody>
        </p:sp>
        <p:sp>
          <p:nvSpPr>
            <p:cNvPr id="10" name="íṡḷíḑê"/>
            <p:cNvSpPr/>
            <p:nvPr/>
          </p:nvSpPr>
          <p:spPr>
            <a:xfrm>
              <a:off x="4007768" y="3048187"/>
              <a:ext cx="1156900" cy="1156899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77500" lnSpcReduction="20000"/>
            </a:bodyPr>
            <a:lstStyle/>
            <a:p>
              <a:pPr algn="ctr"/>
              <a:endParaRPr lang="en-US" altLang="zh-CN" sz="2400" b="1" dirty="0">
                <a:ea typeface="Calibri" panose="020F0502020204030204" charset="0"/>
              </a:endParaRPr>
            </a:p>
            <a:p>
              <a:pPr algn="ctr"/>
              <a:endParaRPr lang="en-US" altLang="zh-CN" sz="2400" b="1" dirty="0">
                <a:ea typeface="Calibri" panose="020F0502020204030204" charset="0"/>
              </a:endParaRPr>
            </a:p>
            <a:p>
              <a:pPr algn="ctr"/>
              <a:r>
                <a:rPr lang="en-US" altLang="zh-CN" sz="2400" b="1" dirty="0">
                  <a:ea typeface="Calibri" panose="020F0502020204030204" charset="0"/>
                </a:rPr>
                <a:t>Text</a:t>
              </a:r>
              <a:endParaRPr lang="id-ID" altLang="zh-CN" sz="2400" b="1" dirty="0">
                <a:ea typeface="Calibri" panose="020F0502020204030204" charset="0"/>
              </a:endParaRPr>
            </a:p>
            <a:p>
              <a:pPr algn="ctr"/>
              <a:endParaRPr lang="id-ID" sz="2400" dirty="0">
                <a:ea typeface="Calibri" panose="020F0502020204030204" charset="0"/>
              </a:endParaRPr>
            </a:p>
          </p:txBody>
        </p:sp>
        <p:sp>
          <p:nvSpPr>
            <p:cNvPr id="11" name="íSļíḍè"/>
            <p:cNvSpPr/>
            <p:nvPr/>
          </p:nvSpPr>
          <p:spPr>
            <a:xfrm>
              <a:off x="5538096" y="1549112"/>
              <a:ext cx="1156900" cy="115689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77500" lnSpcReduction="20000"/>
            </a:bodyPr>
            <a:lstStyle/>
            <a:p>
              <a:pPr algn="ctr"/>
              <a:endParaRPr lang="en-US" altLang="zh-CN" sz="2400" b="1" dirty="0">
                <a:ea typeface="Calibri" panose="020F0502020204030204" charset="0"/>
              </a:endParaRPr>
            </a:p>
            <a:p>
              <a:pPr algn="ctr"/>
              <a:endParaRPr lang="en-US" altLang="zh-CN" sz="2400" b="1" dirty="0">
                <a:ea typeface="Calibri" panose="020F0502020204030204" charset="0"/>
              </a:endParaRPr>
            </a:p>
            <a:p>
              <a:pPr algn="ctr"/>
              <a:r>
                <a:rPr lang="en-US" altLang="zh-CN" sz="2400" b="1" dirty="0">
                  <a:ea typeface="Calibri" panose="020F0502020204030204" charset="0"/>
                </a:rPr>
                <a:t>Text</a:t>
              </a:r>
              <a:endParaRPr lang="id-ID" altLang="zh-CN" sz="2400" b="1" dirty="0">
                <a:ea typeface="Calibri" panose="020F0502020204030204" charset="0"/>
              </a:endParaRPr>
            </a:p>
            <a:p>
              <a:pPr algn="ctr"/>
              <a:endParaRPr lang="id-ID" sz="2400" dirty="0">
                <a:ea typeface="Calibri" panose="020F0502020204030204" charset="0"/>
              </a:endParaRPr>
            </a:p>
          </p:txBody>
        </p:sp>
        <p:sp>
          <p:nvSpPr>
            <p:cNvPr id="12" name="iśḷíḑè"/>
            <p:cNvSpPr/>
            <p:nvPr/>
          </p:nvSpPr>
          <p:spPr>
            <a:xfrm>
              <a:off x="5538096" y="4632990"/>
              <a:ext cx="1156900" cy="115689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77500" lnSpcReduction="20000"/>
            </a:bodyPr>
            <a:lstStyle/>
            <a:p>
              <a:pPr algn="ctr"/>
              <a:endParaRPr lang="en-US" altLang="zh-CN" sz="2400" b="1" dirty="0">
                <a:ea typeface="Calibri" panose="020F0502020204030204" charset="0"/>
              </a:endParaRPr>
            </a:p>
            <a:p>
              <a:pPr algn="ctr"/>
              <a:endParaRPr lang="en-US" altLang="zh-CN" sz="2400" b="1" dirty="0">
                <a:ea typeface="Calibri" panose="020F0502020204030204" charset="0"/>
              </a:endParaRPr>
            </a:p>
            <a:p>
              <a:pPr algn="ctr"/>
              <a:r>
                <a:rPr lang="en-US" altLang="zh-CN" sz="2400" b="1" dirty="0">
                  <a:ea typeface="Calibri" panose="020F0502020204030204" charset="0"/>
                </a:rPr>
                <a:t>Text</a:t>
              </a:r>
              <a:endParaRPr lang="id-ID" altLang="zh-CN" sz="2400" b="1" dirty="0">
                <a:ea typeface="Calibri" panose="020F0502020204030204" charset="0"/>
              </a:endParaRPr>
            </a:p>
            <a:p>
              <a:pPr algn="ctr"/>
              <a:endParaRPr lang="id-ID" sz="2400" dirty="0">
                <a:ea typeface="Calibri" panose="020F0502020204030204" charset="0"/>
              </a:endParaRPr>
            </a:p>
          </p:txBody>
        </p:sp>
        <p:sp>
          <p:nvSpPr>
            <p:cNvPr id="13" name="îsḻiḓê"/>
            <p:cNvSpPr/>
            <p:nvPr/>
          </p:nvSpPr>
          <p:spPr>
            <a:xfrm>
              <a:off x="7106525" y="3048187"/>
              <a:ext cx="1156900" cy="115689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lnSpcReduction="10000"/>
            </a:bodyPr>
            <a:lstStyle/>
            <a:p>
              <a:pPr algn="ctr"/>
              <a:endParaRPr lang="en-US" sz="2400" b="1" dirty="0">
                <a:ea typeface="Calibri" panose="020F0502020204030204" charset="0"/>
              </a:endParaRPr>
            </a:p>
            <a:p>
              <a:pPr algn="ctr"/>
              <a:r>
                <a:rPr lang="en-US" sz="2400" b="1" dirty="0">
                  <a:ea typeface="Calibri" panose="020F0502020204030204" charset="0"/>
                </a:rPr>
                <a:t>Text</a:t>
              </a:r>
              <a:endParaRPr lang="id-ID" sz="2400" b="1" dirty="0">
                <a:ea typeface="Calibri" panose="020F0502020204030204" charset="0"/>
              </a:endParaRPr>
            </a:p>
          </p:txBody>
        </p:sp>
        <p:sp>
          <p:nvSpPr>
            <p:cNvPr id="14" name="iṧľîḑê"/>
            <p:cNvSpPr/>
            <p:nvPr/>
          </p:nvSpPr>
          <p:spPr>
            <a:xfrm>
              <a:off x="5945857" y="1679086"/>
              <a:ext cx="371857" cy="371297"/>
            </a:xfrm>
            <a:custGeom>
              <a:avLst/>
              <a:gdLst>
                <a:gd name="T0" fmla="*/ 9608 w 10667"/>
                <a:gd name="T1" fmla="*/ 4056 h 10667"/>
                <a:gd name="T2" fmla="*/ 9642 w 10667"/>
                <a:gd name="T3" fmla="*/ 4561 h 10667"/>
                <a:gd name="T4" fmla="*/ 9398 w 10667"/>
                <a:gd name="T5" fmla="*/ 5365 h 10667"/>
                <a:gd name="T6" fmla="*/ 9237 w 10667"/>
                <a:gd name="T7" fmla="*/ 4433 h 10667"/>
                <a:gd name="T8" fmla="*/ 8869 w 10667"/>
                <a:gd name="T9" fmla="*/ 4582 h 10667"/>
                <a:gd name="T10" fmla="*/ 8709 w 10667"/>
                <a:gd name="T11" fmla="*/ 5514 h 10667"/>
                <a:gd name="T12" fmla="*/ 8952 w 10667"/>
                <a:gd name="T13" fmla="*/ 5395 h 10667"/>
                <a:gd name="T14" fmla="*/ 8998 w 10667"/>
                <a:gd name="T15" fmla="*/ 6944 h 10667"/>
                <a:gd name="T16" fmla="*/ 9239 w 10667"/>
                <a:gd name="T17" fmla="*/ 5720 h 10667"/>
                <a:gd name="T18" fmla="*/ 9377 w 10667"/>
                <a:gd name="T19" fmla="*/ 6807 h 10667"/>
                <a:gd name="T20" fmla="*/ 9687 w 10667"/>
                <a:gd name="T21" fmla="*/ 6787 h 10667"/>
                <a:gd name="T22" fmla="*/ 9559 w 10667"/>
                <a:gd name="T23" fmla="*/ 4821 h 10667"/>
                <a:gd name="T24" fmla="*/ 9939 w 10667"/>
                <a:gd name="T25" fmla="*/ 5391 h 10667"/>
                <a:gd name="T26" fmla="*/ 6566 w 10667"/>
                <a:gd name="T27" fmla="*/ 1130 h 10667"/>
                <a:gd name="T28" fmla="*/ 5448 w 10667"/>
                <a:gd name="T29" fmla="*/ 2261 h 10667"/>
                <a:gd name="T30" fmla="*/ 7197 w 10667"/>
                <a:gd name="T31" fmla="*/ 8282 h 10667"/>
                <a:gd name="T32" fmla="*/ 6553 w 10667"/>
                <a:gd name="T33" fmla="*/ 5860 h 10667"/>
                <a:gd name="T34" fmla="*/ 6867 w 10667"/>
                <a:gd name="T35" fmla="*/ 5540 h 10667"/>
                <a:gd name="T36" fmla="*/ 6677 w 10667"/>
                <a:gd name="T37" fmla="*/ 2794 h 10667"/>
                <a:gd name="T38" fmla="*/ 5875 w 10667"/>
                <a:gd name="T39" fmla="*/ 5440 h 10667"/>
                <a:gd name="T40" fmla="*/ 5344 w 10667"/>
                <a:gd name="T41" fmla="*/ 2372 h 10667"/>
                <a:gd name="T42" fmla="*/ 4134 w 10667"/>
                <a:gd name="T43" fmla="*/ 2863 h 10667"/>
                <a:gd name="T44" fmla="*/ 3606 w 10667"/>
                <a:gd name="T45" fmla="*/ 5931 h 10667"/>
                <a:gd name="T46" fmla="*/ 4406 w 10667"/>
                <a:gd name="T47" fmla="*/ 5536 h 10667"/>
                <a:gd name="T48" fmla="*/ 3036 w 10667"/>
                <a:gd name="T49" fmla="*/ 8836 h 10667"/>
                <a:gd name="T50" fmla="*/ 1301 w 10667"/>
                <a:gd name="T51" fmla="*/ 9187 h 10667"/>
                <a:gd name="T52" fmla="*/ 3942 w 10667"/>
                <a:gd name="T53" fmla="*/ 10566 h 10667"/>
                <a:gd name="T54" fmla="*/ 8368 w 10667"/>
                <a:gd name="T55" fmla="*/ 10227 h 10667"/>
                <a:gd name="T56" fmla="*/ 5409 w 10667"/>
                <a:gd name="T57" fmla="*/ 9687 h 10667"/>
                <a:gd name="T58" fmla="*/ 5462 w 10667"/>
                <a:gd name="T59" fmla="*/ 6588 h 10667"/>
                <a:gd name="T60" fmla="*/ 5409 w 10667"/>
                <a:gd name="T61" fmla="*/ 9687 h 10667"/>
                <a:gd name="T62" fmla="*/ 9674 w 10667"/>
                <a:gd name="T63" fmla="*/ 7185 h 10667"/>
                <a:gd name="T64" fmla="*/ 9255 w 10667"/>
                <a:gd name="T65" fmla="*/ 7228 h 10667"/>
                <a:gd name="T66" fmla="*/ 8691 w 10667"/>
                <a:gd name="T67" fmla="*/ 6602 h 10667"/>
                <a:gd name="T68" fmla="*/ 10667 w 10667"/>
                <a:gd name="T69" fmla="*/ 7058 h 10667"/>
                <a:gd name="T70" fmla="*/ 1068 w 10667"/>
                <a:gd name="T71" fmla="*/ 4056 h 10667"/>
                <a:gd name="T72" fmla="*/ 1407 w 10667"/>
                <a:gd name="T73" fmla="*/ 4399 h 10667"/>
                <a:gd name="T74" fmla="*/ 1620 w 10667"/>
                <a:gd name="T75" fmla="*/ 4469 h 10667"/>
                <a:gd name="T76" fmla="*/ 1410 w 10667"/>
                <a:gd name="T77" fmla="*/ 5515 h 10667"/>
                <a:gd name="T78" fmla="*/ 1189 w 10667"/>
                <a:gd name="T79" fmla="*/ 4467 h 10667"/>
                <a:gd name="T80" fmla="*/ 728 w 10667"/>
                <a:gd name="T81" fmla="*/ 5387 h 10667"/>
                <a:gd name="T82" fmla="*/ 967 w 10667"/>
                <a:gd name="T83" fmla="*/ 5399 h 10667"/>
                <a:gd name="T84" fmla="*/ 1088 w 10667"/>
                <a:gd name="T85" fmla="*/ 5407 h 10667"/>
                <a:gd name="T86" fmla="*/ 1148 w 10667"/>
                <a:gd name="T87" fmla="*/ 6944 h 10667"/>
                <a:gd name="T88" fmla="*/ 1411 w 10667"/>
                <a:gd name="T89" fmla="*/ 5714 h 10667"/>
                <a:gd name="T90" fmla="*/ 1671 w 10667"/>
                <a:gd name="T91" fmla="*/ 6954 h 10667"/>
                <a:gd name="T92" fmla="*/ 1743 w 10667"/>
                <a:gd name="T93" fmla="*/ 5493 h 10667"/>
                <a:gd name="T94" fmla="*/ 1838 w 10667"/>
                <a:gd name="T95" fmla="*/ 5396 h 10667"/>
                <a:gd name="T96" fmla="*/ 1780 w 10667"/>
                <a:gd name="T97" fmla="*/ 4561 h 10667"/>
                <a:gd name="T98" fmla="*/ 1813 w 10667"/>
                <a:gd name="T99" fmla="*/ 7185 h 10667"/>
                <a:gd name="T100" fmla="*/ 1394 w 10667"/>
                <a:gd name="T101" fmla="*/ 7228 h 10667"/>
                <a:gd name="T102" fmla="*/ 830 w 10667"/>
                <a:gd name="T103" fmla="*/ 6602 h 10667"/>
                <a:gd name="T104" fmla="*/ 2805 w 10667"/>
                <a:gd name="T105" fmla="*/ 7058 h 10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67" h="10667">
                  <a:moveTo>
                    <a:pt x="8929" y="4056"/>
                  </a:moveTo>
                  <a:cubicBezTo>
                    <a:pt x="8929" y="3866"/>
                    <a:pt x="9081" y="3713"/>
                    <a:pt x="9268" y="3713"/>
                  </a:cubicBezTo>
                  <a:cubicBezTo>
                    <a:pt x="9456" y="3713"/>
                    <a:pt x="9608" y="3866"/>
                    <a:pt x="9608" y="4056"/>
                  </a:cubicBezTo>
                  <a:cubicBezTo>
                    <a:pt x="9608" y="4246"/>
                    <a:pt x="9456" y="4399"/>
                    <a:pt x="9268" y="4399"/>
                  </a:cubicBezTo>
                  <a:cubicBezTo>
                    <a:pt x="9081" y="4399"/>
                    <a:pt x="8929" y="4246"/>
                    <a:pt x="8929" y="4056"/>
                  </a:cubicBezTo>
                  <a:close/>
                  <a:moveTo>
                    <a:pt x="9642" y="4561"/>
                  </a:moveTo>
                  <a:cubicBezTo>
                    <a:pt x="9592" y="4523"/>
                    <a:pt x="9541" y="4489"/>
                    <a:pt x="9482" y="4469"/>
                  </a:cubicBezTo>
                  <a:cubicBezTo>
                    <a:pt x="9427" y="4449"/>
                    <a:pt x="9369" y="4439"/>
                    <a:pt x="9310" y="4434"/>
                  </a:cubicBezTo>
                  <a:lnTo>
                    <a:pt x="9398" y="5365"/>
                  </a:lnTo>
                  <a:lnTo>
                    <a:pt x="9272" y="5515"/>
                  </a:lnTo>
                  <a:lnTo>
                    <a:pt x="9127" y="5365"/>
                  </a:lnTo>
                  <a:lnTo>
                    <a:pt x="9237" y="4433"/>
                  </a:lnTo>
                  <a:cubicBezTo>
                    <a:pt x="9173" y="4435"/>
                    <a:pt x="9110" y="4446"/>
                    <a:pt x="9050" y="4467"/>
                  </a:cubicBezTo>
                  <a:cubicBezTo>
                    <a:pt x="9025" y="4476"/>
                    <a:pt x="9002" y="4487"/>
                    <a:pt x="8979" y="4500"/>
                  </a:cubicBezTo>
                  <a:cubicBezTo>
                    <a:pt x="8940" y="4523"/>
                    <a:pt x="8903" y="4551"/>
                    <a:pt x="8869" y="4582"/>
                  </a:cubicBezTo>
                  <a:cubicBezTo>
                    <a:pt x="8700" y="4734"/>
                    <a:pt x="8609" y="4997"/>
                    <a:pt x="8589" y="5387"/>
                  </a:cubicBezTo>
                  <a:cubicBezTo>
                    <a:pt x="8586" y="5454"/>
                    <a:pt x="8637" y="5511"/>
                    <a:pt x="8703" y="5514"/>
                  </a:cubicBezTo>
                  <a:cubicBezTo>
                    <a:pt x="8705" y="5514"/>
                    <a:pt x="8707" y="5514"/>
                    <a:pt x="8709" y="5514"/>
                  </a:cubicBezTo>
                  <a:cubicBezTo>
                    <a:pt x="8772" y="5514"/>
                    <a:pt x="8825" y="5464"/>
                    <a:pt x="8828" y="5399"/>
                  </a:cubicBezTo>
                  <a:cubicBezTo>
                    <a:pt x="8842" y="5135"/>
                    <a:pt x="8893" y="4938"/>
                    <a:pt x="8978" y="4821"/>
                  </a:cubicBezTo>
                  <a:cubicBezTo>
                    <a:pt x="8972" y="4944"/>
                    <a:pt x="8961" y="5167"/>
                    <a:pt x="8952" y="5395"/>
                  </a:cubicBezTo>
                  <a:cubicBezTo>
                    <a:pt x="8951" y="5399"/>
                    <a:pt x="8950" y="5403"/>
                    <a:pt x="8950" y="5407"/>
                  </a:cubicBezTo>
                  <a:lnTo>
                    <a:pt x="8854" y="6776"/>
                  </a:lnTo>
                  <a:cubicBezTo>
                    <a:pt x="8848" y="6863"/>
                    <a:pt x="8912" y="6938"/>
                    <a:pt x="8998" y="6944"/>
                  </a:cubicBezTo>
                  <a:cubicBezTo>
                    <a:pt x="9002" y="6944"/>
                    <a:pt x="9005" y="6944"/>
                    <a:pt x="9009" y="6944"/>
                  </a:cubicBezTo>
                  <a:cubicBezTo>
                    <a:pt x="9090" y="6944"/>
                    <a:pt x="9158" y="6881"/>
                    <a:pt x="9163" y="6798"/>
                  </a:cubicBezTo>
                  <a:lnTo>
                    <a:pt x="9239" y="5720"/>
                  </a:lnTo>
                  <a:cubicBezTo>
                    <a:pt x="9251" y="5717"/>
                    <a:pt x="9262" y="5714"/>
                    <a:pt x="9273" y="5714"/>
                  </a:cubicBezTo>
                  <a:cubicBezTo>
                    <a:pt x="9284" y="5714"/>
                    <a:pt x="9296" y="5716"/>
                    <a:pt x="9307" y="5717"/>
                  </a:cubicBezTo>
                  <a:lnTo>
                    <a:pt x="9377" y="6807"/>
                  </a:lnTo>
                  <a:cubicBezTo>
                    <a:pt x="9382" y="6890"/>
                    <a:pt x="9451" y="6954"/>
                    <a:pt x="9532" y="6954"/>
                  </a:cubicBezTo>
                  <a:cubicBezTo>
                    <a:pt x="9535" y="6954"/>
                    <a:pt x="9539" y="6954"/>
                    <a:pt x="9542" y="6954"/>
                  </a:cubicBezTo>
                  <a:cubicBezTo>
                    <a:pt x="9628" y="6948"/>
                    <a:pt x="9692" y="6873"/>
                    <a:pt x="9687" y="6787"/>
                  </a:cubicBezTo>
                  <a:lnTo>
                    <a:pt x="9604" y="5493"/>
                  </a:lnTo>
                  <a:cubicBezTo>
                    <a:pt x="9604" y="5486"/>
                    <a:pt x="9602" y="5479"/>
                    <a:pt x="9601" y="5472"/>
                  </a:cubicBezTo>
                  <a:cubicBezTo>
                    <a:pt x="9594" y="5274"/>
                    <a:pt x="9571" y="4981"/>
                    <a:pt x="9559" y="4821"/>
                  </a:cubicBezTo>
                  <a:cubicBezTo>
                    <a:pt x="9645" y="4939"/>
                    <a:pt x="9694" y="5134"/>
                    <a:pt x="9700" y="5396"/>
                  </a:cubicBezTo>
                  <a:cubicBezTo>
                    <a:pt x="9701" y="5462"/>
                    <a:pt x="9754" y="5514"/>
                    <a:pt x="9822" y="5514"/>
                  </a:cubicBezTo>
                  <a:cubicBezTo>
                    <a:pt x="9888" y="5513"/>
                    <a:pt x="9940" y="5458"/>
                    <a:pt x="9939" y="5391"/>
                  </a:cubicBezTo>
                  <a:cubicBezTo>
                    <a:pt x="9931" y="4988"/>
                    <a:pt x="9831" y="4709"/>
                    <a:pt x="9642" y="4561"/>
                  </a:cubicBezTo>
                  <a:close/>
                  <a:moveTo>
                    <a:pt x="5448" y="2261"/>
                  </a:moveTo>
                  <a:cubicBezTo>
                    <a:pt x="6065" y="2261"/>
                    <a:pt x="6566" y="1755"/>
                    <a:pt x="6566" y="1130"/>
                  </a:cubicBezTo>
                  <a:cubicBezTo>
                    <a:pt x="6566" y="506"/>
                    <a:pt x="6065" y="0"/>
                    <a:pt x="5448" y="0"/>
                  </a:cubicBezTo>
                  <a:cubicBezTo>
                    <a:pt x="4832" y="0"/>
                    <a:pt x="4332" y="506"/>
                    <a:pt x="4332" y="1130"/>
                  </a:cubicBezTo>
                  <a:cubicBezTo>
                    <a:pt x="4332" y="1755"/>
                    <a:pt x="4832" y="2261"/>
                    <a:pt x="5448" y="2261"/>
                  </a:cubicBezTo>
                  <a:close/>
                  <a:moveTo>
                    <a:pt x="9566" y="9187"/>
                  </a:moveTo>
                  <a:cubicBezTo>
                    <a:pt x="9566" y="8589"/>
                    <a:pt x="8569" y="8079"/>
                    <a:pt x="7146" y="7846"/>
                  </a:cubicBezTo>
                  <a:lnTo>
                    <a:pt x="7197" y="8282"/>
                  </a:lnTo>
                  <a:cubicBezTo>
                    <a:pt x="7559" y="8431"/>
                    <a:pt x="7781" y="8624"/>
                    <a:pt x="7781" y="8836"/>
                  </a:cubicBezTo>
                  <a:cubicBezTo>
                    <a:pt x="7781" y="9120"/>
                    <a:pt x="7386" y="9369"/>
                    <a:pt x="6788" y="9523"/>
                  </a:cubicBezTo>
                  <a:lnTo>
                    <a:pt x="6553" y="5860"/>
                  </a:lnTo>
                  <a:cubicBezTo>
                    <a:pt x="6552" y="5836"/>
                    <a:pt x="6547" y="5814"/>
                    <a:pt x="6542" y="5791"/>
                  </a:cubicBezTo>
                  <a:cubicBezTo>
                    <a:pt x="6519" y="5139"/>
                    <a:pt x="6446" y="4174"/>
                    <a:pt x="6403" y="3649"/>
                  </a:cubicBezTo>
                  <a:cubicBezTo>
                    <a:pt x="6689" y="4036"/>
                    <a:pt x="6850" y="4677"/>
                    <a:pt x="6867" y="5540"/>
                  </a:cubicBezTo>
                  <a:cubicBezTo>
                    <a:pt x="6872" y="5758"/>
                    <a:pt x="7047" y="5931"/>
                    <a:pt x="7269" y="5931"/>
                  </a:cubicBezTo>
                  <a:cubicBezTo>
                    <a:pt x="7487" y="5926"/>
                    <a:pt x="7660" y="5744"/>
                    <a:pt x="7655" y="5524"/>
                  </a:cubicBezTo>
                  <a:cubicBezTo>
                    <a:pt x="7628" y="4200"/>
                    <a:pt x="7299" y="3281"/>
                    <a:pt x="6677" y="2794"/>
                  </a:cubicBezTo>
                  <a:cubicBezTo>
                    <a:pt x="6515" y="2666"/>
                    <a:pt x="6346" y="2557"/>
                    <a:pt x="6150" y="2489"/>
                  </a:cubicBezTo>
                  <a:cubicBezTo>
                    <a:pt x="5969" y="2425"/>
                    <a:pt x="5778" y="2390"/>
                    <a:pt x="5587" y="2376"/>
                  </a:cubicBezTo>
                  <a:lnTo>
                    <a:pt x="5875" y="5440"/>
                  </a:lnTo>
                  <a:lnTo>
                    <a:pt x="5459" y="5934"/>
                  </a:lnTo>
                  <a:lnTo>
                    <a:pt x="4983" y="5440"/>
                  </a:lnTo>
                  <a:lnTo>
                    <a:pt x="5344" y="2372"/>
                  </a:lnTo>
                  <a:cubicBezTo>
                    <a:pt x="5135" y="2379"/>
                    <a:pt x="4926" y="2413"/>
                    <a:pt x="4729" y="2484"/>
                  </a:cubicBezTo>
                  <a:cubicBezTo>
                    <a:pt x="4648" y="2513"/>
                    <a:pt x="4570" y="2548"/>
                    <a:pt x="4496" y="2592"/>
                  </a:cubicBezTo>
                  <a:cubicBezTo>
                    <a:pt x="4366" y="2669"/>
                    <a:pt x="4247" y="2762"/>
                    <a:pt x="4134" y="2863"/>
                  </a:cubicBezTo>
                  <a:cubicBezTo>
                    <a:pt x="3578" y="3362"/>
                    <a:pt x="3276" y="4228"/>
                    <a:pt x="3213" y="5512"/>
                  </a:cubicBezTo>
                  <a:cubicBezTo>
                    <a:pt x="3202" y="5732"/>
                    <a:pt x="3369" y="5919"/>
                    <a:pt x="3586" y="5930"/>
                  </a:cubicBezTo>
                  <a:cubicBezTo>
                    <a:pt x="3593" y="5931"/>
                    <a:pt x="3600" y="5931"/>
                    <a:pt x="3606" y="5931"/>
                  </a:cubicBezTo>
                  <a:cubicBezTo>
                    <a:pt x="3815" y="5931"/>
                    <a:pt x="3989" y="5765"/>
                    <a:pt x="4000" y="5552"/>
                  </a:cubicBezTo>
                  <a:cubicBezTo>
                    <a:pt x="4043" y="4683"/>
                    <a:pt x="4213" y="4034"/>
                    <a:pt x="4493" y="3649"/>
                  </a:cubicBezTo>
                  <a:cubicBezTo>
                    <a:pt x="4473" y="4053"/>
                    <a:pt x="4437" y="4787"/>
                    <a:pt x="4406" y="5536"/>
                  </a:cubicBezTo>
                  <a:cubicBezTo>
                    <a:pt x="4404" y="5550"/>
                    <a:pt x="4400" y="5563"/>
                    <a:pt x="4399" y="5577"/>
                  </a:cubicBezTo>
                  <a:lnTo>
                    <a:pt x="4121" y="9550"/>
                  </a:lnTo>
                  <a:cubicBezTo>
                    <a:pt x="3469" y="9398"/>
                    <a:pt x="3036" y="9136"/>
                    <a:pt x="3036" y="8836"/>
                  </a:cubicBezTo>
                  <a:cubicBezTo>
                    <a:pt x="3036" y="8606"/>
                    <a:pt x="3298" y="8398"/>
                    <a:pt x="3715" y="8245"/>
                  </a:cubicBezTo>
                  <a:lnTo>
                    <a:pt x="3745" y="7843"/>
                  </a:lnTo>
                  <a:cubicBezTo>
                    <a:pt x="2309" y="8075"/>
                    <a:pt x="1301" y="8586"/>
                    <a:pt x="1301" y="9187"/>
                  </a:cubicBezTo>
                  <a:cubicBezTo>
                    <a:pt x="1301" y="9666"/>
                    <a:pt x="1867" y="9963"/>
                    <a:pt x="2241" y="10125"/>
                  </a:cubicBezTo>
                  <a:cubicBezTo>
                    <a:pt x="2579" y="10272"/>
                    <a:pt x="2936" y="10374"/>
                    <a:pt x="3295" y="10452"/>
                  </a:cubicBezTo>
                  <a:cubicBezTo>
                    <a:pt x="3509" y="10498"/>
                    <a:pt x="3725" y="10536"/>
                    <a:pt x="3942" y="10566"/>
                  </a:cubicBezTo>
                  <a:cubicBezTo>
                    <a:pt x="4438" y="10635"/>
                    <a:pt x="4931" y="10667"/>
                    <a:pt x="5434" y="10667"/>
                  </a:cubicBezTo>
                  <a:cubicBezTo>
                    <a:pt x="5609" y="10667"/>
                    <a:pt x="5784" y="10662"/>
                    <a:pt x="5959" y="10654"/>
                  </a:cubicBezTo>
                  <a:cubicBezTo>
                    <a:pt x="6767" y="10615"/>
                    <a:pt x="7596" y="10506"/>
                    <a:pt x="8368" y="10227"/>
                  </a:cubicBezTo>
                  <a:cubicBezTo>
                    <a:pt x="8794" y="10073"/>
                    <a:pt x="9463" y="9799"/>
                    <a:pt x="9557" y="9286"/>
                  </a:cubicBezTo>
                  <a:cubicBezTo>
                    <a:pt x="9563" y="9253"/>
                    <a:pt x="9566" y="9220"/>
                    <a:pt x="9566" y="9187"/>
                  </a:cubicBezTo>
                  <a:close/>
                  <a:moveTo>
                    <a:pt x="5409" y="9687"/>
                  </a:moveTo>
                  <a:cubicBezTo>
                    <a:pt x="5316" y="9687"/>
                    <a:pt x="5226" y="9685"/>
                    <a:pt x="5136" y="9681"/>
                  </a:cubicBezTo>
                  <a:lnTo>
                    <a:pt x="5351" y="6608"/>
                  </a:lnTo>
                  <a:cubicBezTo>
                    <a:pt x="5390" y="6597"/>
                    <a:pt x="5429" y="6588"/>
                    <a:pt x="5462" y="6588"/>
                  </a:cubicBezTo>
                  <a:cubicBezTo>
                    <a:pt x="5501" y="6588"/>
                    <a:pt x="5539" y="6595"/>
                    <a:pt x="5577" y="6599"/>
                  </a:cubicBezTo>
                  <a:lnTo>
                    <a:pt x="5773" y="9671"/>
                  </a:lnTo>
                  <a:cubicBezTo>
                    <a:pt x="5653" y="9678"/>
                    <a:pt x="5535" y="9687"/>
                    <a:pt x="5409" y="9687"/>
                  </a:cubicBezTo>
                  <a:close/>
                  <a:moveTo>
                    <a:pt x="9863" y="6751"/>
                  </a:moveTo>
                  <a:cubicBezTo>
                    <a:pt x="9985" y="6801"/>
                    <a:pt x="10061" y="6867"/>
                    <a:pt x="10061" y="6939"/>
                  </a:cubicBezTo>
                  <a:cubicBezTo>
                    <a:pt x="10061" y="7043"/>
                    <a:pt x="9905" y="7134"/>
                    <a:pt x="9674" y="7185"/>
                  </a:cubicBezTo>
                  <a:cubicBezTo>
                    <a:pt x="9657" y="7190"/>
                    <a:pt x="9638" y="7195"/>
                    <a:pt x="9619" y="7197"/>
                  </a:cubicBezTo>
                  <a:cubicBezTo>
                    <a:pt x="9614" y="7198"/>
                    <a:pt x="9609" y="7198"/>
                    <a:pt x="9605" y="7198"/>
                  </a:cubicBezTo>
                  <a:cubicBezTo>
                    <a:pt x="9499" y="7217"/>
                    <a:pt x="9382" y="7228"/>
                    <a:pt x="9255" y="7228"/>
                  </a:cubicBezTo>
                  <a:cubicBezTo>
                    <a:pt x="8811" y="7228"/>
                    <a:pt x="8451" y="7098"/>
                    <a:pt x="8451" y="6939"/>
                  </a:cubicBezTo>
                  <a:cubicBezTo>
                    <a:pt x="8451" y="6861"/>
                    <a:pt x="8539" y="6790"/>
                    <a:pt x="8681" y="6739"/>
                  </a:cubicBezTo>
                  <a:lnTo>
                    <a:pt x="8691" y="6602"/>
                  </a:lnTo>
                  <a:cubicBezTo>
                    <a:pt x="8203" y="6681"/>
                    <a:pt x="7861" y="6854"/>
                    <a:pt x="7861" y="7058"/>
                  </a:cubicBezTo>
                  <a:cubicBezTo>
                    <a:pt x="7861" y="7335"/>
                    <a:pt x="8489" y="7560"/>
                    <a:pt x="9264" y="7560"/>
                  </a:cubicBezTo>
                  <a:cubicBezTo>
                    <a:pt x="10039" y="7560"/>
                    <a:pt x="10667" y="7335"/>
                    <a:pt x="10667" y="7058"/>
                  </a:cubicBezTo>
                  <a:cubicBezTo>
                    <a:pt x="10667" y="6855"/>
                    <a:pt x="10328" y="6682"/>
                    <a:pt x="9845" y="6603"/>
                  </a:cubicBezTo>
                  <a:lnTo>
                    <a:pt x="9863" y="6751"/>
                  </a:lnTo>
                  <a:close/>
                  <a:moveTo>
                    <a:pt x="1068" y="4056"/>
                  </a:moveTo>
                  <a:cubicBezTo>
                    <a:pt x="1068" y="3866"/>
                    <a:pt x="1220" y="3713"/>
                    <a:pt x="1407" y="3713"/>
                  </a:cubicBezTo>
                  <a:cubicBezTo>
                    <a:pt x="1594" y="3713"/>
                    <a:pt x="1747" y="3866"/>
                    <a:pt x="1747" y="4056"/>
                  </a:cubicBezTo>
                  <a:cubicBezTo>
                    <a:pt x="1747" y="4246"/>
                    <a:pt x="1594" y="4399"/>
                    <a:pt x="1407" y="4399"/>
                  </a:cubicBezTo>
                  <a:cubicBezTo>
                    <a:pt x="1220" y="4399"/>
                    <a:pt x="1068" y="4246"/>
                    <a:pt x="1068" y="4056"/>
                  </a:cubicBezTo>
                  <a:close/>
                  <a:moveTo>
                    <a:pt x="1780" y="4561"/>
                  </a:moveTo>
                  <a:cubicBezTo>
                    <a:pt x="1731" y="4523"/>
                    <a:pt x="1680" y="4489"/>
                    <a:pt x="1620" y="4469"/>
                  </a:cubicBezTo>
                  <a:cubicBezTo>
                    <a:pt x="1565" y="4449"/>
                    <a:pt x="1507" y="4439"/>
                    <a:pt x="1449" y="4434"/>
                  </a:cubicBezTo>
                  <a:lnTo>
                    <a:pt x="1537" y="5365"/>
                  </a:lnTo>
                  <a:lnTo>
                    <a:pt x="1410" y="5515"/>
                  </a:lnTo>
                  <a:lnTo>
                    <a:pt x="1266" y="5365"/>
                  </a:lnTo>
                  <a:lnTo>
                    <a:pt x="1376" y="4433"/>
                  </a:lnTo>
                  <a:cubicBezTo>
                    <a:pt x="1312" y="4435"/>
                    <a:pt x="1248" y="4446"/>
                    <a:pt x="1189" y="4467"/>
                  </a:cubicBezTo>
                  <a:cubicBezTo>
                    <a:pt x="1164" y="4476"/>
                    <a:pt x="1140" y="4487"/>
                    <a:pt x="1118" y="4500"/>
                  </a:cubicBezTo>
                  <a:cubicBezTo>
                    <a:pt x="1078" y="4523"/>
                    <a:pt x="1042" y="4551"/>
                    <a:pt x="1008" y="4582"/>
                  </a:cubicBezTo>
                  <a:cubicBezTo>
                    <a:pt x="839" y="4734"/>
                    <a:pt x="747" y="4997"/>
                    <a:pt x="728" y="5387"/>
                  </a:cubicBezTo>
                  <a:cubicBezTo>
                    <a:pt x="725" y="5454"/>
                    <a:pt x="775" y="5511"/>
                    <a:pt x="841" y="5514"/>
                  </a:cubicBezTo>
                  <a:cubicBezTo>
                    <a:pt x="843" y="5514"/>
                    <a:pt x="845" y="5514"/>
                    <a:pt x="848" y="5514"/>
                  </a:cubicBezTo>
                  <a:cubicBezTo>
                    <a:pt x="911" y="5514"/>
                    <a:pt x="964" y="5464"/>
                    <a:pt x="967" y="5399"/>
                  </a:cubicBezTo>
                  <a:cubicBezTo>
                    <a:pt x="980" y="5135"/>
                    <a:pt x="1032" y="4938"/>
                    <a:pt x="1117" y="4821"/>
                  </a:cubicBezTo>
                  <a:cubicBezTo>
                    <a:pt x="1111" y="4944"/>
                    <a:pt x="1100" y="5167"/>
                    <a:pt x="1090" y="5395"/>
                  </a:cubicBezTo>
                  <a:cubicBezTo>
                    <a:pt x="1090" y="5399"/>
                    <a:pt x="1089" y="5403"/>
                    <a:pt x="1088" y="5407"/>
                  </a:cubicBezTo>
                  <a:lnTo>
                    <a:pt x="993" y="6776"/>
                  </a:lnTo>
                  <a:cubicBezTo>
                    <a:pt x="987" y="6863"/>
                    <a:pt x="1051" y="6938"/>
                    <a:pt x="1136" y="6944"/>
                  </a:cubicBezTo>
                  <a:cubicBezTo>
                    <a:pt x="1140" y="6944"/>
                    <a:pt x="1144" y="6944"/>
                    <a:pt x="1148" y="6944"/>
                  </a:cubicBezTo>
                  <a:cubicBezTo>
                    <a:pt x="1228" y="6944"/>
                    <a:pt x="1296" y="6881"/>
                    <a:pt x="1302" y="6798"/>
                  </a:cubicBezTo>
                  <a:lnTo>
                    <a:pt x="1378" y="5720"/>
                  </a:lnTo>
                  <a:cubicBezTo>
                    <a:pt x="1389" y="5717"/>
                    <a:pt x="1401" y="5714"/>
                    <a:pt x="1411" y="5714"/>
                  </a:cubicBezTo>
                  <a:cubicBezTo>
                    <a:pt x="1423" y="5714"/>
                    <a:pt x="1435" y="5716"/>
                    <a:pt x="1446" y="5717"/>
                  </a:cubicBezTo>
                  <a:lnTo>
                    <a:pt x="1516" y="6807"/>
                  </a:lnTo>
                  <a:cubicBezTo>
                    <a:pt x="1521" y="6890"/>
                    <a:pt x="1589" y="6954"/>
                    <a:pt x="1671" y="6954"/>
                  </a:cubicBezTo>
                  <a:cubicBezTo>
                    <a:pt x="1674" y="6954"/>
                    <a:pt x="1677" y="6954"/>
                    <a:pt x="1681" y="6954"/>
                  </a:cubicBezTo>
                  <a:cubicBezTo>
                    <a:pt x="1766" y="6948"/>
                    <a:pt x="1831" y="6873"/>
                    <a:pt x="1826" y="6787"/>
                  </a:cubicBezTo>
                  <a:lnTo>
                    <a:pt x="1743" y="5493"/>
                  </a:lnTo>
                  <a:cubicBezTo>
                    <a:pt x="1742" y="5486"/>
                    <a:pt x="1741" y="5479"/>
                    <a:pt x="1739" y="5472"/>
                  </a:cubicBezTo>
                  <a:cubicBezTo>
                    <a:pt x="1732" y="5274"/>
                    <a:pt x="1710" y="4981"/>
                    <a:pt x="1697" y="4821"/>
                  </a:cubicBezTo>
                  <a:cubicBezTo>
                    <a:pt x="1784" y="4939"/>
                    <a:pt x="1833" y="5134"/>
                    <a:pt x="1838" y="5396"/>
                  </a:cubicBezTo>
                  <a:cubicBezTo>
                    <a:pt x="1840" y="5462"/>
                    <a:pt x="1893" y="5514"/>
                    <a:pt x="1960" y="5514"/>
                  </a:cubicBezTo>
                  <a:cubicBezTo>
                    <a:pt x="2027" y="5513"/>
                    <a:pt x="2079" y="5458"/>
                    <a:pt x="2078" y="5391"/>
                  </a:cubicBezTo>
                  <a:cubicBezTo>
                    <a:pt x="2069" y="4988"/>
                    <a:pt x="1969" y="4709"/>
                    <a:pt x="1780" y="4561"/>
                  </a:cubicBezTo>
                  <a:close/>
                  <a:moveTo>
                    <a:pt x="2002" y="6751"/>
                  </a:moveTo>
                  <a:cubicBezTo>
                    <a:pt x="2124" y="6801"/>
                    <a:pt x="2200" y="6867"/>
                    <a:pt x="2200" y="6939"/>
                  </a:cubicBezTo>
                  <a:cubicBezTo>
                    <a:pt x="2200" y="7043"/>
                    <a:pt x="2044" y="7134"/>
                    <a:pt x="1813" y="7185"/>
                  </a:cubicBezTo>
                  <a:cubicBezTo>
                    <a:pt x="1795" y="7190"/>
                    <a:pt x="1777" y="7195"/>
                    <a:pt x="1758" y="7197"/>
                  </a:cubicBezTo>
                  <a:cubicBezTo>
                    <a:pt x="1753" y="7198"/>
                    <a:pt x="1748" y="7198"/>
                    <a:pt x="1743" y="7198"/>
                  </a:cubicBezTo>
                  <a:cubicBezTo>
                    <a:pt x="1637" y="7217"/>
                    <a:pt x="1520" y="7228"/>
                    <a:pt x="1394" y="7228"/>
                  </a:cubicBezTo>
                  <a:cubicBezTo>
                    <a:pt x="950" y="7228"/>
                    <a:pt x="589" y="7098"/>
                    <a:pt x="589" y="6939"/>
                  </a:cubicBezTo>
                  <a:cubicBezTo>
                    <a:pt x="589" y="6861"/>
                    <a:pt x="678" y="6790"/>
                    <a:pt x="820" y="6739"/>
                  </a:cubicBezTo>
                  <a:lnTo>
                    <a:pt x="830" y="6602"/>
                  </a:lnTo>
                  <a:cubicBezTo>
                    <a:pt x="342" y="6681"/>
                    <a:pt x="0" y="6854"/>
                    <a:pt x="0" y="7058"/>
                  </a:cubicBezTo>
                  <a:cubicBezTo>
                    <a:pt x="0" y="7335"/>
                    <a:pt x="628" y="7560"/>
                    <a:pt x="1403" y="7560"/>
                  </a:cubicBezTo>
                  <a:cubicBezTo>
                    <a:pt x="2177" y="7560"/>
                    <a:pt x="2805" y="7335"/>
                    <a:pt x="2805" y="7058"/>
                  </a:cubicBezTo>
                  <a:cubicBezTo>
                    <a:pt x="2805" y="6855"/>
                    <a:pt x="2467" y="6682"/>
                    <a:pt x="1984" y="6603"/>
                  </a:cubicBezTo>
                  <a:lnTo>
                    <a:pt x="2002" y="675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 dirty="0">
                <a:ea typeface="Calibri" panose="020F0502020204030204" charset="0"/>
              </a:endParaRPr>
            </a:p>
          </p:txBody>
        </p:sp>
        <p:sp>
          <p:nvSpPr>
            <p:cNvPr id="15" name="iš1îďê"/>
            <p:cNvSpPr/>
            <p:nvPr/>
          </p:nvSpPr>
          <p:spPr>
            <a:xfrm>
              <a:off x="5945857" y="4796885"/>
              <a:ext cx="371857" cy="371297"/>
            </a:xfrm>
            <a:custGeom>
              <a:avLst/>
              <a:gdLst>
                <a:gd name="T0" fmla="*/ 9608 w 10667"/>
                <a:gd name="T1" fmla="*/ 4056 h 10667"/>
                <a:gd name="T2" fmla="*/ 9642 w 10667"/>
                <a:gd name="T3" fmla="*/ 4561 h 10667"/>
                <a:gd name="T4" fmla="*/ 9398 w 10667"/>
                <a:gd name="T5" fmla="*/ 5365 h 10667"/>
                <a:gd name="T6" fmla="*/ 9237 w 10667"/>
                <a:gd name="T7" fmla="*/ 4433 h 10667"/>
                <a:gd name="T8" fmla="*/ 8869 w 10667"/>
                <a:gd name="T9" fmla="*/ 4582 h 10667"/>
                <a:gd name="T10" fmla="*/ 8709 w 10667"/>
                <a:gd name="T11" fmla="*/ 5514 h 10667"/>
                <a:gd name="T12" fmla="*/ 8952 w 10667"/>
                <a:gd name="T13" fmla="*/ 5395 h 10667"/>
                <a:gd name="T14" fmla="*/ 8998 w 10667"/>
                <a:gd name="T15" fmla="*/ 6944 h 10667"/>
                <a:gd name="T16" fmla="*/ 9239 w 10667"/>
                <a:gd name="T17" fmla="*/ 5720 h 10667"/>
                <a:gd name="T18" fmla="*/ 9377 w 10667"/>
                <a:gd name="T19" fmla="*/ 6807 h 10667"/>
                <a:gd name="T20" fmla="*/ 9687 w 10667"/>
                <a:gd name="T21" fmla="*/ 6787 h 10667"/>
                <a:gd name="T22" fmla="*/ 9559 w 10667"/>
                <a:gd name="T23" fmla="*/ 4821 h 10667"/>
                <a:gd name="T24" fmla="*/ 9939 w 10667"/>
                <a:gd name="T25" fmla="*/ 5391 h 10667"/>
                <a:gd name="T26" fmla="*/ 6566 w 10667"/>
                <a:gd name="T27" fmla="*/ 1130 h 10667"/>
                <a:gd name="T28" fmla="*/ 5448 w 10667"/>
                <a:gd name="T29" fmla="*/ 2261 h 10667"/>
                <a:gd name="T30" fmla="*/ 7197 w 10667"/>
                <a:gd name="T31" fmla="*/ 8282 h 10667"/>
                <a:gd name="T32" fmla="*/ 6553 w 10667"/>
                <a:gd name="T33" fmla="*/ 5860 h 10667"/>
                <a:gd name="T34" fmla="*/ 6867 w 10667"/>
                <a:gd name="T35" fmla="*/ 5540 h 10667"/>
                <a:gd name="T36" fmla="*/ 6677 w 10667"/>
                <a:gd name="T37" fmla="*/ 2794 h 10667"/>
                <a:gd name="T38" fmla="*/ 5875 w 10667"/>
                <a:gd name="T39" fmla="*/ 5440 h 10667"/>
                <a:gd name="T40" fmla="*/ 5344 w 10667"/>
                <a:gd name="T41" fmla="*/ 2372 h 10667"/>
                <a:gd name="T42" fmla="*/ 4134 w 10667"/>
                <a:gd name="T43" fmla="*/ 2863 h 10667"/>
                <a:gd name="T44" fmla="*/ 3606 w 10667"/>
                <a:gd name="T45" fmla="*/ 5931 h 10667"/>
                <a:gd name="T46" fmla="*/ 4406 w 10667"/>
                <a:gd name="T47" fmla="*/ 5536 h 10667"/>
                <a:gd name="T48" fmla="*/ 3036 w 10667"/>
                <a:gd name="T49" fmla="*/ 8836 h 10667"/>
                <a:gd name="T50" fmla="*/ 1301 w 10667"/>
                <a:gd name="T51" fmla="*/ 9187 h 10667"/>
                <a:gd name="T52" fmla="*/ 3942 w 10667"/>
                <a:gd name="T53" fmla="*/ 10566 h 10667"/>
                <a:gd name="T54" fmla="*/ 8368 w 10667"/>
                <a:gd name="T55" fmla="*/ 10227 h 10667"/>
                <a:gd name="T56" fmla="*/ 5409 w 10667"/>
                <a:gd name="T57" fmla="*/ 9687 h 10667"/>
                <a:gd name="T58" fmla="*/ 5462 w 10667"/>
                <a:gd name="T59" fmla="*/ 6588 h 10667"/>
                <a:gd name="T60" fmla="*/ 5409 w 10667"/>
                <a:gd name="T61" fmla="*/ 9687 h 10667"/>
                <a:gd name="T62" fmla="*/ 9674 w 10667"/>
                <a:gd name="T63" fmla="*/ 7185 h 10667"/>
                <a:gd name="T64" fmla="*/ 9255 w 10667"/>
                <a:gd name="T65" fmla="*/ 7228 h 10667"/>
                <a:gd name="T66" fmla="*/ 8691 w 10667"/>
                <a:gd name="T67" fmla="*/ 6602 h 10667"/>
                <a:gd name="T68" fmla="*/ 10667 w 10667"/>
                <a:gd name="T69" fmla="*/ 7058 h 10667"/>
                <a:gd name="T70" fmla="*/ 1068 w 10667"/>
                <a:gd name="T71" fmla="*/ 4056 h 10667"/>
                <a:gd name="T72" fmla="*/ 1407 w 10667"/>
                <a:gd name="T73" fmla="*/ 4399 h 10667"/>
                <a:gd name="T74" fmla="*/ 1620 w 10667"/>
                <a:gd name="T75" fmla="*/ 4469 h 10667"/>
                <a:gd name="T76" fmla="*/ 1410 w 10667"/>
                <a:gd name="T77" fmla="*/ 5515 h 10667"/>
                <a:gd name="T78" fmla="*/ 1189 w 10667"/>
                <a:gd name="T79" fmla="*/ 4467 h 10667"/>
                <a:gd name="T80" fmla="*/ 728 w 10667"/>
                <a:gd name="T81" fmla="*/ 5387 h 10667"/>
                <a:gd name="T82" fmla="*/ 967 w 10667"/>
                <a:gd name="T83" fmla="*/ 5399 h 10667"/>
                <a:gd name="T84" fmla="*/ 1088 w 10667"/>
                <a:gd name="T85" fmla="*/ 5407 h 10667"/>
                <a:gd name="T86" fmla="*/ 1148 w 10667"/>
                <a:gd name="T87" fmla="*/ 6944 h 10667"/>
                <a:gd name="T88" fmla="*/ 1411 w 10667"/>
                <a:gd name="T89" fmla="*/ 5714 h 10667"/>
                <a:gd name="T90" fmla="*/ 1671 w 10667"/>
                <a:gd name="T91" fmla="*/ 6954 h 10667"/>
                <a:gd name="T92" fmla="*/ 1743 w 10667"/>
                <a:gd name="T93" fmla="*/ 5493 h 10667"/>
                <a:gd name="T94" fmla="*/ 1838 w 10667"/>
                <a:gd name="T95" fmla="*/ 5396 h 10667"/>
                <a:gd name="T96" fmla="*/ 1780 w 10667"/>
                <a:gd name="T97" fmla="*/ 4561 h 10667"/>
                <a:gd name="T98" fmla="*/ 1813 w 10667"/>
                <a:gd name="T99" fmla="*/ 7185 h 10667"/>
                <a:gd name="T100" fmla="*/ 1394 w 10667"/>
                <a:gd name="T101" fmla="*/ 7228 h 10667"/>
                <a:gd name="T102" fmla="*/ 830 w 10667"/>
                <a:gd name="T103" fmla="*/ 6602 h 10667"/>
                <a:gd name="T104" fmla="*/ 2805 w 10667"/>
                <a:gd name="T105" fmla="*/ 7058 h 10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67" h="10667">
                  <a:moveTo>
                    <a:pt x="8929" y="4056"/>
                  </a:moveTo>
                  <a:cubicBezTo>
                    <a:pt x="8929" y="3866"/>
                    <a:pt x="9081" y="3713"/>
                    <a:pt x="9268" y="3713"/>
                  </a:cubicBezTo>
                  <a:cubicBezTo>
                    <a:pt x="9456" y="3713"/>
                    <a:pt x="9608" y="3866"/>
                    <a:pt x="9608" y="4056"/>
                  </a:cubicBezTo>
                  <a:cubicBezTo>
                    <a:pt x="9608" y="4246"/>
                    <a:pt x="9456" y="4399"/>
                    <a:pt x="9268" y="4399"/>
                  </a:cubicBezTo>
                  <a:cubicBezTo>
                    <a:pt x="9081" y="4399"/>
                    <a:pt x="8929" y="4246"/>
                    <a:pt x="8929" y="4056"/>
                  </a:cubicBezTo>
                  <a:close/>
                  <a:moveTo>
                    <a:pt x="9642" y="4561"/>
                  </a:moveTo>
                  <a:cubicBezTo>
                    <a:pt x="9592" y="4523"/>
                    <a:pt x="9541" y="4489"/>
                    <a:pt x="9482" y="4469"/>
                  </a:cubicBezTo>
                  <a:cubicBezTo>
                    <a:pt x="9427" y="4449"/>
                    <a:pt x="9369" y="4439"/>
                    <a:pt x="9310" y="4434"/>
                  </a:cubicBezTo>
                  <a:lnTo>
                    <a:pt x="9398" y="5365"/>
                  </a:lnTo>
                  <a:lnTo>
                    <a:pt x="9272" y="5515"/>
                  </a:lnTo>
                  <a:lnTo>
                    <a:pt x="9127" y="5365"/>
                  </a:lnTo>
                  <a:lnTo>
                    <a:pt x="9237" y="4433"/>
                  </a:lnTo>
                  <a:cubicBezTo>
                    <a:pt x="9173" y="4435"/>
                    <a:pt x="9110" y="4446"/>
                    <a:pt x="9050" y="4467"/>
                  </a:cubicBezTo>
                  <a:cubicBezTo>
                    <a:pt x="9025" y="4476"/>
                    <a:pt x="9002" y="4487"/>
                    <a:pt x="8979" y="4500"/>
                  </a:cubicBezTo>
                  <a:cubicBezTo>
                    <a:pt x="8940" y="4523"/>
                    <a:pt x="8903" y="4551"/>
                    <a:pt x="8869" y="4582"/>
                  </a:cubicBezTo>
                  <a:cubicBezTo>
                    <a:pt x="8700" y="4734"/>
                    <a:pt x="8609" y="4997"/>
                    <a:pt x="8589" y="5387"/>
                  </a:cubicBezTo>
                  <a:cubicBezTo>
                    <a:pt x="8586" y="5454"/>
                    <a:pt x="8637" y="5511"/>
                    <a:pt x="8703" y="5514"/>
                  </a:cubicBezTo>
                  <a:cubicBezTo>
                    <a:pt x="8705" y="5514"/>
                    <a:pt x="8707" y="5514"/>
                    <a:pt x="8709" y="5514"/>
                  </a:cubicBezTo>
                  <a:cubicBezTo>
                    <a:pt x="8772" y="5514"/>
                    <a:pt x="8825" y="5464"/>
                    <a:pt x="8828" y="5399"/>
                  </a:cubicBezTo>
                  <a:cubicBezTo>
                    <a:pt x="8842" y="5135"/>
                    <a:pt x="8893" y="4938"/>
                    <a:pt x="8978" y="4821"/>
                  </a:cubicBezTo>
                  <a:cubicBezTo>
                    <a:pt x="8972" y="4944"/>
                    <a:pt x="8961" y="5167"/>
                    <a:pt x="8952" y="5395"/>
                  </a:cubicBezTo>
                  <a:cubicBezTo>
                    <a:pt x="8951" y="5399"/>
                    <a:pt x="8950" y="5403"/>
                    <a:pt x="8950" y="5407"/>
                  </a:cubicBezTo>
                  <a:lnTo>
                    <a:pt x="8854" y="6776"/>
                  </a:lnTo>
                  <a:cubicBezTo>
                    <a:pt x="8848" y="6863"/>
                    <a:pt x="8912" y="6938"/>
                    <a:pt x="8998" y="6944"/>
                  </a:cubicBezTo>
                  <a:cubicBezTo>
                    <a:pt x="9002" y="6944"/>
                    <a:pt x="9005" y="6944"/>
                    <a:pt x="9009" y="6944"/>
                  </a:cubicBezTo>
                  <a:cubicBezTo>
                    <a:pt x="9090" y="6944"/>
                    <a:pt x="9158" y="6881"/>
                    <a:pt x="9163" y="6798"/>
                  </a:cubicBezTo>
                  <a:lnTo>
                    <a:pt x="9239" y="5720"/>
                  </a:lnTo>
                  <a:cubicBezTo>
                    <a:pt x="9251" y="5717"/>
                    <a:pt x="9262" y="5714"/>
                    <a:pt x="9273" y="5714"/>
                  </a:cubicBezTo>
                  <a:cubicBezTo>
                    <a:pt x="9284" y="5714"/>
                    <a:pt x="9296" y="5716"/>
                    <a:pt x="9307" y="5717"/>
                  </a:cubicBezTo>
                  <a:lnTo>
                    <a:pt x="9377" y="6807"/>
                  </a:lnTo>
                  <a:cubicBezTo>
                    <a:pt x="9382" y="6890"/>
                    <a:pt x="9451" y="6954"/>
                    <a:pt x="9532" y="6954"/>
                  </a:cubicBezTo>
                  <a:cubicBezTo>
                    <a:pt x="9535" y="6954"/>
                    <a:pt x="9539" y="6954"/>
                    <a:pt x="9542" y="6954"/>
                  </a:cubicBezTo>
                  <a:cubicBezTo>
                    <a:pt x="9628" y="6948"/>
                    <a:pt x="9692" y="6873"/>
                    <a:pt x="9687" y="6787"/>
                  </a:cubicBezTo>
                  <a:lnTo>
                    <a:pt x="9604" y="5493"/>
                  </a:lnTo>
                  <a:cubicBezTo>
                    <a:pt x="9604" y="5486"/>
                    <a:pt x="9602" y="5479"/>
                    <a:pt x="9601" y="5472"/>
                  </a:cubicBezTo>
                  <a:cubicBezTo>
                    <a:pt x="9594" y="5274"/>
                    <a:pt x="9571" y="4981"/>
                    <a:pt x="9559" y="4821"/>
                  </a:cubicBezTo>
                  <a:cubicBezTo>
                    <a:pt x="9645" y="4939"/>
                    <a:pt x="9694" y="5134"/>
                    <a:pt x="9700" y="5396"/>
                  </a:cubicBezTo>
                  <a:cubicBezTo>
                    <a:pt x="9701" y="5462"/>
                    <a:pt x="9754" y="5514"/>
                    <a:pt x="9822" y="5514"/>
                  </a:cubicBezTo>
                  <a:cubicBezTo>
                    <a:pt x="9888" y="5513"/>
                    <a:pt x="9940" y="5458"/>
                    <a:pt x="9939" y="5391"/>
                  </a:cubicBezTo>
                  <a:cubicBezTo>
                    <a:pt x="9931" y="4988"/>
                    <a:pt x="9831" y="4709"/>
                    <a:pt x="9642" y="4561"/>
                  </a:cubicBezTo>
                  <a:close/>
                  <a:moveTo>
                    <a:pt x="5448" y="2261"/>
                  </a:moveTo>
                  <a:cubicBezTo>
                    <a:pt x="6065" y="2261"/>
                    <a:pt x="6566" y="1755"/>
                    <a:pt x="6566" y="1130"/>
                  </a:cubicBezTo>
                  <a:cubicBezTo>
                    <a:pt x="6566" y="506"/>
                    <a:pt x="6065" y="0"/>
                    <a:pt x="5448" y="0"/>
                  </a:cubicBezTo>
                  <a:cubicBezTo>
                    <a:pt x="4832" y="0"/>
                    <a:pt x="4332" y="506"/>
                    <a:pt x="4332" y="1130"/>
                  </a:cubicBezTo>
                  <a:cubicBezTo>
                    <a:pt x="4332" y="1755"/>
                    <a:pt x="4832" y="2261"/>
                    <a:pt x="5448" y="2261"/>
                  </a:cubicBezTo>
                  <a:close/>
                  <a:moveTo>
                    <a:pt x="9566" y="9187"/>
                  </a:moveTo>
                  <a:cubicBezTo>
                    <a:pt x="9566" y="8589"/>
                    <a:pt x="8569" y="8079"/>
                    <a:pt x="7146" y="7846"/>
                  </a:cubicBezTo>
                  <a:lnTo>
                    <a:pt x="7197" y="8282"/>
                  </a:lnTo>
                  <a:cubicBezTo>
                    <a:pt x="7559" y="8431"/>
                    <a:pt x="7781" y="8624"/>
                    <a:pt x="7781" y="8836"/>
                  </a:cubicBezTo>
                  <a:cubicBezTo>
                    <a:pt x="7781" y="9120"/>
                    <a:pt x="7386" y="9369"/>
                    <a:pt x="6788" y="9523"/>
                  </a:cubicBezTo>
                  <a:lnTo>
                    <a:pt x="6553" y="5860"/>
                  </a:lnTo>
                  <a:cubicBezTo>
                    <a:pt x="6552" y="5836"/>
                    <a:pt x="6547" y="5814"/>
                    <a:pt x="6542" y="5791"/>
                  </a:cubicBezTo>
                  <a:cubicBezTo>
                    <a:pt x="6519" y="5139"/>
                    <a:pt x="6446" y="4174"/>
                    <a:pt x="6403" y="3649"/>
                  </a:cubicBezTo>
                  <a:cubicBezTo>
                    <a:pt x="6689" y="4036"/>
                    <a:pt x="6850" y="4677"/>
                    <a:pt x="6867" y="5540"/>
                  </a:cubicBezTo>
                  <a:cubicBezTo>
                    <a:pt x="6872" y="5758"/>
                    <a:pt x="7047" y="5931"/>
                    <a:pt x="7269" y="5931"/>
                  </a:cubicBezTo>
                  <a:cubicBezTo>
                    <a:pt x="7487" y="5926"/>
                    <a:pt x="7660" y="5744"/>
                    <a:pt x="7655" y="5524"/>
                  </a:cubicBezTo>
                  <a:cubicBezTo>
                    <a:pt x="7628" y="4200"/>
                    <a:pt x="7299" y="3281"/>
                    <a:pt x="6677" y="2794"/>
                  </a:cubicBezTo>
                  <a:cubicBezTo>
                    <a:pt x="6515" y="2666"/>
                    <a:pt x="6346" y="2557"/>
                    <a:pt x="6150" y="2489"/>
                  </a:cubicBezTo>
                  <a:cubicBezTo>
                    <a:pt x="5969" y="2425"/>
                    <a:pt x="5778" y="2390"/>
                    <a:pt x="5587" y="2376"/>
                  </a:cubicBezTo>
                  <a:lnTo>
                    <a:pt x="5875" y="5440"/>
                  </a:lnTo>
                  <a:lnTo>
                    <a:pt x="5459" y="5934"/>
                  </a:lnTo>
                  <a:lnTo>
                    <a:pt x="4983" y="5440"/>
                  </a:lnTo>
                  <a:lnTo>
                    <a:pt x="5344" y="2372"/>
                  </a:lnTo>
                  <a:cubicBezTo>
                    <a:pt x="5135" y="2379"/>
                    <a:pt x="4926" y="2413"/>
                    <a:pt x="4729" y="2484"/>
                  </a:cubicBezTo>
                  <a:cubicBezTo>
                    <a:pt x="4648" y="2513"/>
                    <a:pt x="4570" y="2548"/>
                    <a:pt x="4496" y="2592"/>
                  </a:cubicBezTo>
                  <a:cubicBezTo>
                    <a:pt x="4366" y="2669"/>
                    <a:pt x="4247" y="2762"/>
                    <a:pt x="4134" y="2863"/>
                  </a:cubicBezTo>
                  <a:cubicBezTo>
                    <a:pt x="3578" y="3362"/>
                    <a:pt x="3276" y="4228"/>
                    <a:pt x="3213" y="5512"/>
                  </a:cubicBezTo>
                  <a:cubicBezTo>
                    <a:pt x="3202" y="5732"/>
                    <a:pt x="3369" y="5919"/>
                    <a:pt x="3586" y="5930"/>
                  </a:cubicBezTo>
                  <a:cubicBezTo>
                    <a:pt x="3593" y="5931"/>
                    <a:pt x="3600" y="5931"/>
                    <a:pt x="3606" y="5931"/>
                  </a:cubicBezTo>
                  <a:cubicBezTo>
                    <a:pt x="3815" y="5931"/>
                    <a:pt x="3989" y="5765"/>
                    <a:pt x="4000" y="5552"/>
                  </a:cubicBezTo>
                  <a:cubicBezTo>
                    <a:pt x="4043" y="4683"/>
                    <a:pt x="4213" y="4034"/>
                    <a:pt x="4493" y="3649"/>
                  </a:cubicBezTo>
                  <a:cubicBezTo>
                    <a:pt x="4473" y="4053"/>
                    <a:pt x="4437" y="4787"/>
                    <a:pt x="4406" y="5536"/>
                  </a:cubicBezTo>
                  <a:cubicBezTo>
                    <a:pt x="4404" y="5550"/>
                    <a:pt x="4400" y="5563"/>
                    <a:pt x="4399" y="5577"/>
                  </a:cubicBezTo>
                  <a:lnTo>
                    <a:pt x="4121" y="9550"/>
                  </a:lnTo>
                  <a:cubicBezTo>
                    <a:pt x="3469" y="9398"/>
                    <a:pt x="3036" y="9136"/>
                    <a:pt x="3036" y="8836"/>
                  </a:cubicBezTo>
                  <a:cubicBezTo>
                    <a:pt x="3036" y="8606"/>
                    <a:pt x="3298" y="8398"/>
                    <a:pt x="3715" y="8245"/>
                  </a:cubicBezTo>
                  <a:lnTo>
                    <a:pt x="3745" y="7843"/>
                  </a:lnTo>
                  <a:cubicBezTo>
                    <a:pt x="2309" y="8075"/>
                    <a:pt x="1301" y="8586"/>
                    <a:pt x="1301" y="9187"/>
                  </a:cubicBezTo>
                  <a:cubicBezTo>
                    <a:pt x="1301" y="9666"/>
                    <a:pt x="1867" y="9963"/>
                    <a:pt x="2241" y="10125"/>
                  </a:cubicBezTo>
                  <a:cubicBezTo>
                    <a:pt x="2579" y="10272"/>
                    <a:pt x="2936" y="10374"/>
                    <a:pt x="3295" y="10452"/>
                  </a:cubicBezTo>
                  <a:cubicBezTo>
                    <a:pt x="3509" y="10498"/>
                    <a:pt x="3725" y="10536"/>
                    <a:pt x="3942" y="10566"/>
                  </a:cubicBezTo>
                  <a:cubicBezTo>
                    <a:pt x="4438" y="10635"/>
                    <a:pt x="4931" y="10667"/>
                    <a:pt x="5434" y="10667"/>
                  </a:cubicBezTo>
                  <a:cubicBezTo>
                    <a:pt x="5609" y="10667"/>
                    <a:pt x="5784" y="10662"/>
                    <a:pt x="5959" y="10654"/>
                  </a:cubicBezTo>
                  <a:cubicBezTo>
                    <a:pt x="6767" y="10615"/>
                    <a:pt x="7596" y="10506"/>
                    <a:pt x="8368" y="10227"/>
                  </a:cubicBezTo>
                  <a:cubicBezTo>
                    <a:pt x="8794" y="10073"/>
                    <a:pt x="9463" y="9799"/>
                    <a:pt x="9557" y="9286"/>
                  </a:cubicBezTo>
                  <a:cubicBezTo>
                    <a:pt x="9563" y="9253"/>
                    <a:pt x="9566" y="9220"/>
                    <a:pt x="9566" y="9187"/>
                  </a:cubicBezTo>
                  <a:close/>
                  <a:moveTo>
                    <a:pt x="5409" y="9687"/>
                  </a:moveTo>
                  <a:cubicBezTo>
                    <a:pt x="5316" y="9687"/>
                    <a:pt x="5226" y="9685"/>
                    <a:pt x="5136" y="9681"/>
                  </a:cubicBezTo>
                  <a:lnTo>
                    <a:pt x="5351" y="6608"/>
                  </a:lnTo>
                  <a:cubicBezTo>
                    <a:pt x="5390" y="6597"/>
                    <a:pt x="5429" y="6588"/>
                    <a:pt x="5462" y="6588"/>
                  </a:cubicBezTo>
                  <a:cubicBezTo>
                    <a:pt x="5501" y="6588"/>
                    <a:pt x="5539" y="6595"/>
                    <a:pt x="5577" y="6599"/>
                  </a:cubicBezTo>
                  <a:lnTo>
                    <a:pt x="5773" y="9671"/>
                  </a:lnTo>
                  <a:cubicBezTo>
                    <a:pt x="5653" y="9678"/>
                    <a:pt x="5535" y="9687"/>
                    <a:pt x="5409" y="9687"/>
                  </a:cubicBezTo>
                  <a:close/>
                  <a:moveTo>
                    <a:pt x="9863" y="6751"/>
                  </a:moveTo>
                  <a:cubicBezTo>
                    <a:pt x="9985" y="6801"/>
                    <a:pt x="10061" y="6867"/>
                    <a:pt x="10061" y="6939"/>
                  </a:cubicBezTo>
                  <a:cubicBezTo>
                    <a:pt x="10061" y="7043"/>
                    <a:pt x="9905" y="7134"/>
                    <a:pt x="9674" y="7185"/>
                  </a:cubicBezTo>
                  <a:cubicBezTo>
                    <a:pt x="9657" y="7190"/>
                    <a:pt x="9638" y="7195"/>
                    <a:pt x="9619" y="7197"/>
                  </a:cubicBezTo>
                  <a:cubicBezTo>
                    <a:pt x="9614" y="7198"/>
                    <a:pt x="9609" y="7198"/>
                    <a:pt x="9605" y="7198"/>
                  </a:cubicBezTo>
                  <a:cubicBezTo>
                    <a:pt x="9499" y="7217"/>
                    <a:pt x="9382" y="7228"/>
                    <a:pt x="9255" y="7228"/>
                  </a:cubicBezTo>
                  <a:cubicBezTo>
                    <a:pt x="8811" y="7228"/>
                    <a:pt x="8451" y="7098"/>
                    <a:pt x="8451" y="6939"/>
                  </a:cubicBezTo>
                  <a:cubicBezTo>
                    <a:pt x="8451" y="6861"/>
                    <a:pt x="8539" y="6790"/>
                    <a:pt x="8681" y="6739"/>
                  </a:cubicBezTo>
                  <a:lnTo>
                    <a:pt x="8691" y="6602"/>
                  </a:lnTo>
                  <a:cubicBezTo>
                    <a:pt x="8203" y="6681"/>
                    <a:pt x="7861" y="6854"/>
                    <a:pt x="7861" y="7058"/>
                  </a:cubicBezTo>
                  <a:cubicBezTo>
                    <a:pt x="7861" y="7335"/>
                    <a:pt x="8489" y="7560"/>
                    <a:pt x="9264" y="7560"/>
                  </a:cubicBezTo>
                  <a:cubicBezTo>
                    <a:pt x="10039" y="7560"/>
                    <a:pt x="10667" y="7335"/>
                    <a:pt x="10667" y="7058"/>
                  </a:cubicBezTo>
                  <a:cubicBezTo>
                    <a:pt x="10667" y="6855"/>
                    <a:pt x="10328" y="6682"/>
                    <a:pt x="9845" y="6603"/>
                  </a:cubicBezTo>
                  <a:lnTo>
                    <a:pt x="9863" y="6751"/>
                  </a:lnTo>
                  <a:close/>
                  <a:moveTo>
                    <a:pt x="1068" y="4056"/>
                  </a:moveTo>
                  <a:cubicBezTo>
                    <a:pt x="1068" y="3866"/>
                    <a:pt x="1220" y="3713"/>
                    <a:pt x="1407" y="3713"/>
                  </a:cubicBezTo>
                  <a:cubicBezTo>
                    <a:pt x="1594" y="3713"/>
                    <a:pt x="1747" y="3866"/>
                    <a:pt x="1747" y="4056"/>
                  </a:cubicBezTo>
                  <a:cubicBezTo>
                    <a:pt x="1747" y="4246"/>
                    <a:pt x="1594" y="4399"/>
                    <a:pt x="1407" y="4399"/>
                  </a:cubicBezTo>
                  <a:cubicBezTo>
                    <a:pt x="1220" y="4399"/>
                    <a:pt x="1068" y="4246"/>
                    <a:pt x="1068" y="4056"/>
                  </a:cubicBezTo>
                  <a:close/>
                  <a:moveTo>
                    <a:pt x="1780" y="4561"/>
                  </a:moveTo>
                  <a:cubicBezTo>
                    <a:pt x="1731" y="4523"/>
                    <a:pt x="1680" y="4489"/>
                    <a:pt x="1620" y="4469"/>
                  </a:cubicBezTo>
                  <a:cubicBezTo>
                    <a:pt x="1565" y="4449"/>
                    <a:pt x="1507" y="4439"/>
                    <a:pt x="1449" y="4434"/>
                  </a:cubicBezTo>
                  <a:lnTo>
                    <a:pt x="1537" y="5365"/>
                  </a:lnTo>
                  <a:lnTo>
                    <a:pt x="1410" y="5515"/>
                  </a:lnTo>
                  <a:lnTo>
                    <a:pt x="1266" y="5365"/>
                  </a:lnTo>
                  <a:lnTo>
                    <a:pt x="1376" y="4433"/>
                  </a:lnTo>
                  <a:cubicBezTo>
                    <a:pt x="1312" y="4435"/>
                    <a:pt x="1248" y="4446"/>
                    <a:pt x="1189" y="4467"/>
                  </a:cubicBezTo>
                  <a:cubicBezTo>
                    <a:pt x="1164" y="4476"/>
                    <a:pt x="1140" y="4487"/>
                    <a:pt x="1118" y="4500"/>
                  </a:cubicBezTo>
                  <a:cubicBezTo>
                    <a:pt x="1078" y="4523"/>
                    <a:pt x="1042" y="4551"/>
                    <a:pt x="1008" y="4582"/>
                  </a:cubicBezTo>
                  <a:cubicBezTo>
                    <a:pt x="839" y="4734"/>
                    <a:pt x="747" y="4997"/>
                    <a:pt x="728" y="5387"/>
                  </a:cubicBezTo>
                  <a:cubicBezTo>
                    <a:pt x="725" y="5454"/>
                    <a:pt x="775" y="5511"/>
                    <a:pt x="841" y="5514"/>
                  </a:cubicBezTo>
                  <a:cubicBezTo>
                    <a:pt x="843" y="5514"/>
                    <a:pt x="845" y="5514"/>
                    <a:pt x="848" y="5514"/>
                  </a:cubicBezTo>
                  <a:cubicBezTo>
                    <a:pt x="911" y="5514"/>
                    <a:pt x="964" y="5464"/>
                    <a:pt x="967" y="5399"/>
                  </a:cubicBezTo>
                  <a:cubicBezTo>
                    <a:pt x="980" y="5135"/>
                    <a:pt x="1032" y="4938"/>
                    <a:pt x="1117" y="4821"/>
                  </a:cubicBezTo>
                  <a:cubicBezTo>
                    <a:pt x="1111" y="4944"/>
                    <a:pt x="1100" y="5167"/>
                    <a:pt x="1090" y="5395"/>
                  </a:cubicBezTo>
                  <a:cubicBezTo>
                    <a:pt x="1090" y="5399"/>
                    <a:pt x="1089" y="5403"/>
                    <a:pt x="1088" y="5407"/>
                  </a:cubicBezTo>
                  <a:lnTo>
                    <a:pt x="993" y="6776"/>
                  </a:lnTo>
                  <a:cubicBezTo>
                    <a:pt x="987" y="6863"/>
                    <a:pt x="1051" y="6938"/>
                    <a:pt x="1136" y="6944"/>
                  </a:cubicBezTo>
                  <a:cubicBezTo>
                    <a:pt x="1140" y="6944"/>
                    <a:pt x="1144" y="6944"/>
                    <a:pt x="1148" y="6944"/>
                  </a:cubicBezTo>
                  <a:cubicBezTo>
                    <a:pt x="1228" y="6944"/>
                    <a:pt x="1296" y="6881"/>
                    <a:pt x="1302" y="6798"/>
                  </a:cubicBezTo>
                  <a:lnTo>
                    <a:pt x="1378" y="5720"/>
                  </a:lnTo>
                  <a:cubicBezTo>
                    <a:pt x="1389" y="5717"/>
                    <a:pt x="1401" y="5714"/>
                    <a:pt x="1411" y="5714"/>
                  </a:cubicBezTo>
                  <a:cubicBezTo>
                    <a:pt x="1423" y="5714"/>
                    <a:pt x="1435" y="5716"/>
                    <a:pt x="1446" y="5717"/>
                  </a:cubicBezTo>
                  <a:lnTo>
                    <a:pt x="1516" y="6807"/>
                  </a:lnTo>
                  <a:cubicBezTo>
                    <a:pt x="1521" y="6890"/>
                    <a:pt x="1589" y="6954"/>
                    <a:pt x="1671" y="6954"/>
                  </a:cubicBezTo>
                  <a:cubicBezTo>
                    <a:pt x="1674" y="6954"/>
                    <a:pt x="1677" y="6954"/>
                    <a:pt x="1681" y="6954"/>
                  </a:cubicBezTo>
                  <a:cubicBezTo>
                    <a:pt x="1766" y="6948"/>
                    <a:pt x="1831" y="6873"/>
                    <a:pt x="1826" y="6787"/>
                  </a:cubicBezTo>
                  <a:lnTo>
                    <a:pt x="1743" y="5493"/>
                  </a:lnTo>
                  <a:cubicBezTo>
                    <a:pt x="1742" y="5486"/>
                    <a:pt x="1741" y="5479"/>
                    <a:pt x="1739" y="5472"/>
                  </a:cubicBezTo>
                  <a:cubicBezTo>
                    <a:pt x="1732" y="5274"/>
                    <a:pt x="1710" y="4981"/>
                    <a:pt x="1697" y="4821"/>
                  </a:cubicBezTo>
                  <a:cubicBezTo>
                    <a:pt x="1784" y="4939"/>
                    <a:pt x="1833" y="5134"/>
                    <a:pt x="1838" y="5396"/>
                  </a:cubicBezTo>
                  <a:cubicBezTo>
                    <a:pt x="1840" y="5462"/>
                    <a:pt x="1893" y="5514"/>
                    <a:pt x="1960" y="5514"/>
                  </a:cubicBezTo>
                  <a:cubicBezTo>
                    <a:pt x="2027" y="5513"/>
                    <a:pt x="2079" y="5458"/>
                    <a:pt x="2078" y="5391"/>
                  </a:cubicBezTo>
                  <a:cubicBezTo>
                    <a:pt x="2069" y="4988"/>
                    <a:pt x="1969" y="4709"/>
                    <a:pt x="1780" y="4561"/>
                  </a:cubicBezTo>
                  <a:close/>
                  <a:moveTo>
                    <a:pt x="2002" y="6751"/>
                  </a:moveTo>
                  <a:cubicBezTo>
                    <a:pt x="2124" y="6801"/>
                    <a:pt x="2200" y="6867"/>
                    <a:pt x="2200" y="6939"/>
                  </a:cubicBezTo>
                  <a:cubicBezTo>
                    <a:pt x="2200" y="7043"/>
                    <a:pt x="2044" y="7134"/>
                    <a:pt x="1813" y="7185"/>
                  </a:cubicBezTo>
                  <a:cubicBezTo>
                    <a:pt x="1795" y="7190"/>
                    <a:pt x="1777" y="7195"/>
                    <a:pt x="1758" y="7197"/>
                  </a:cubicBezTo>
                  <a:cubicBezTo>
                    <a:pt x="1753" y="7198"/>
                    <a:pt x="1748" y="7198"/>
                    <a:pt x="1743" y="7198"/>
                  </a:cubicBezTo>
                  <a:cubicBezTo>
                    <a:pt x="1637" y="7217"/>
                    <a:pt x="1520" y="7228"/>
                    <a:pt x="1394" y="7228"/>
                  </a:cubicBezTo>
                  <a:cubicBezTo>
                    <a:pt x="950" y="7228"/>
                    <a:pt x="589" y="7098"/>
                    <a:pt x="589" y="6939"/>
                  </a:cubicBezTo>
                  <a:cubicBezTo>
                    <a:pt x="589" y="6861"/>
                    <a:pt x="678" y="6790"/>
                    <a:pt x="820" y="6739"/>
                  </a:cubicBezTo>
                  <a:lnTo>
                    <a:pt x="830" y="6602"/>
                  </a:lnTo>
                  <a:cubicBezTo>
                    <a:pt x="342" y="6681"/>
                    <a:pt x="0" y="6854"/>
                    <a:pt x="0" y="7058"/>
                  </a:cubicBezTo>
                  <a:cubicBezTo>
                    <a:pt x="0" y="7335"/>
                    <a:pt x="628" y="7560"/>
                    <a:pt x="1403" y="7560"/>
                  </a:cubicBezTo>
                  <a:cubicBezTo>
                    <a:pt x="2177" y="7560"/>
                    <a:pt x="2805" y="7335"/>
                    <a:pt x="2805" y="7058"/>
                  </a:cubicBezTo>
                  <a:cubicBezTo>
                    <a:pt x="2805" y="6855"/>
                    <a:pt x="2467" y="6682"/>
                    <a:pt x="1984" y="6603"/>
                  </a:cubicBezTo>
                  <a:lnTo>
                    <a:pt x="2002" y="675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>
                <a:ea typeface="Calibri" panose="020F0502020204030204" charset="0"/>
              </a:endParaRPr>
            </a:p>
          </p:txBody>
        </p:sp>
        <p:sp>
          <p:nvSpPr>
            <p:cNvPr id="16" name="išļiḑe"/>
            <p:cNvSpPr/>
            <p:nvPr/>
          </p:nvSpPr>
          <p:spPr>
            <a:xfrm>
              <a:off x="7502025" y="3226589"/>
              <a:ext cx="371857" cy="371297"/>
            </a:xfrm>
            <a:custGeom>
              <a:avLst/>
              <a:gdLst>
                <a:gd name="T0" fmla="*/ 9608 w 10667"/>
                <a:gd name="T1" fmla="*/ 4056 h 10667"/>
                <a:gd name="T2" fmla="*/ 9642 w 10667"/>
                <a:gd name="T3" fmla="*/ 4561 h 10667"/>
                <a:gd name="T4" fmla="*/ 9398 w 10667"/>
                <a:gd name="T5" fmla="*/ 5365 h 10667"/>
                <a:gd name="T6" fmla="*/ 9237 w 10667"/>
                <a:gd name="T7" fmla="*/ 4433 h 10667"/>
                <a:gd name="T8" fmla="*/ 8869 w 10667"/>
                <a:gd name="T9" fmla="*/ 4582 h 10667"/>
                <a:gd name="T10" fmla="*/ 8709 w 10667"/>
                <a:gd name="T11" fmla="*/ 5514 h 10667"/>
                <a:gd name="T12" fmla="*/ 8952 w 10667"/>
                <a:gd name="T13" fmla="*/ 5395 h 10667"/>
                <a:gd name="T14" fmla="*/ 8998 w 10667"/>
                <a:gd name="T15" fmla="*/ 6944 h 10667"/>
                <a:gd name="T16" fmla="*/ 9239 w 10667"/>
                <a:gd name="T17" fmla="*/ 5720 h 10667"/>
                <a:gd name="T18" fmla="*/ 9377 w 10667"/>
                <a:gd name="T19" fmla="*/ 6807 h 10667"/>
                <a:gd name="T20" fmla="*/ 9687 w 10667"/>
                <a:gd name="T21" fmla="*/ 6787 h 10667"/>
                <a:gd name="T22" fmla="*/ 9559 w 10667"/>
                <a:gd name="T23" fmla="*/ 4821 h 10667"/>
                <a:gd name="T24" fmla="*/ 9939 w 10667"/>
                <a:gd name="T25" fmla="*/ 5391 h 10667"/>
                <a:gd name="T26" fmla="*/ 6566 w 10667"/>
                <a:gd name="T27" fmla="*/ 1130 h 10667"/>
                <a:gd name="T28" fmla="*/ 5448 w 10667"/>
                <a:gd name="T29" fmla="*/ 2261 h 10667"/>
                <a:gd name="T30" fmla="*/ 7197 w 10667"/>
                <a:gd name="T31" fmla="*/ 8282 h 10667"/>
                <a:gd name="T32" fmla="*/ 6553 w 10667"/>
                <a:gd name="T33" fmla="*/ 5860 h 10667"/>
                <a:gd name="T34" fmla="*/ 6867 w 10667"/>
                <a:gd name="T35" fmla="*/ 5540 h 10667"/>
                <a:gd name="T36" fmla="*/ 6677 w 10667"/>
                <a:gd name="T37" fmla="*/ 2794 h 10667"/>
                <a:gd name="T38" fmla="*/ 5875 w 10667"/>
                <a:gd name="T39" fmla="*/ 5440 h 10667"/>
                <a:gd name="T40" fmla="*/ 5344 w 10667"/>
                <a:gd name="T41" fmla="*/ 2372 h 10667"/>
                <a:gd name="T42" fmla="*/ 4134 w 10667"/>
                <a:gd name="T43" fmla="*/ 2863 h 10667"/>
                <a:gd name="T44" fmla="*/ 3606 w 10667"/>
                <a:gd name="T45" fmla="*/ 5931 h 10667"/>
                <a:gd name="T46" fmla="*/ 4406 w 10667"/>
                <a:gd name="T47" fmla="*/ 5536 h 10667"/>
                <a:gd name="T48" fmla="*/ 3036 w 10667"/>
                <a:gd name="T49" fmla="*/ 8836 h 10667"/>
                <a:gd name="T50" fmla="*/ 1301 w 10667"/>
                <a:gd name="T51" fmla="*/ 9187 h 10667"/>
                <a:gd name="T52" fmla="*/ 3942 w 10667"/>
                <a:gd name="T53" fmla="*/ 10566 h 10667"/>
                <a:gd name="T54" fmla="*/ 8368 w 10667"/>
                <a:gd name="T55" fmla="*/ 10227 h 10667"/>
                <a:gd name="T56" fmla="*/ 5409 w 10667"/>
                <a:gd name="T57" fmla="*/ 9687 h 10667"/>
                <a:gd name="T58" fmla="*/ 5462 w 10667"/>
                <a:gd name="T59" fmla="*/ 6588 h 10667"/>
                <a:gd name="T60" fmla="*/ 5409 w 10667"/>
                <a:gd name="T61" fmla="*/ 9687 h 10667"/>
                <a:gd name="T62" fmla="*/ 9674 w 10667"/>
                <a:gd name="T63" fmla="*/ 7185 h 10667"/>
                <a:gd name="T64" fmla="*/ 9255 w 10667"/>
                <a:gd name="T65" fmla="*/ 7228 h 10667"/>
                <a:gd name="T66" fmla="*/ 8691 w 10667"/>
                <a:gd name="T67" fmla="*/ 6602 h 10667"/>
                <a:gd name="T68" fmla="*/ 10667 w 10667"/>
                <a:gd name="T69" fmla="*/ 7058 h 10667"/>
                <a:gd name="T70" fmla="*/ 1068 w 10667"/>
                <a:gd name="T71" fmla="*/ 4056 h 10667"/>
                <a:gd name="T72" fmla="*/ 1407 w 10667"/>
                <a:gd name="T73" fmla="*/ 4399 h 10667"/>
                <a:gd name="T74" fmla="*/ 1620 w 10667"/>
                <a:gd name="T75" fmla="*/ 4469 h 10667"/>
                <a:gd name="T76" fmla="*/ 1410 w 10667"/>
                <a:gd name="T77" fmla="*/ 5515 h 10667"/>
                <a:gd name="T78" fmla="*/ 1189 w 10667"/>
                <a:gd name="T79" fmla="*/ 4467 h 10667"/>
                <a:gd name="T80" fmla="*/ 728 w 10667"/>
                <a:gd name="T81" fmla="*/ 5387 h 10667"/>
                <a:gd name="T82" fmla="*/ 967 w 10667"/>
                <a:gd name="T83" fmla="*/ 5399 h 10667"/>
                <a:gd name="T84" fmla="*/ 1088 w 10667"/>
                <a:gd name="T85" fmla="*/ 5407 h 10667"/>
                <a:gd name="T86" fmla="*/ 1148 w 10667"/>
                <a:gd name="T87" fmla="*/ 6944 h 10667"/>
                <a:gd name="T88" fmla="*/ 1411 w 10667"/>
                <a:gd name="T89" fmla="*/ 5714 h 10667"/>
                <a:gd name="T90" fmla="*/ 1671 w 10667"/>
                <a:gd name="T91" fmla="*/ 6954 h 10667"/>
                <a:gd name="T92" fmla="*/ 1743 w 10667"/>
                <a:gd name="T93" fmla="*/ 5493 h 10667"/>
                <a:gd name="T94" fmla="*/ 1838 w 10667"/>
                <a:gd name="T95" fmla="*/ 5396 h 10667"/>
                <a:gd name="T96" fmla="*/ 1780 w 10667"/>
                <a:gd name="T97" fmla="*/ 4561 h 10667"/>
                <a:gd name="T98" fmla="*/ 1813 w 10667"/>
                <a:gd name="T99" fmla="*/ 7185 h 10667"/>
                <a:gd name="T100" fmla="*/ 1394 w 10667"/>
                <a:gd name="T101" fmla="*/ 7228 h 10667"/>
                <a:gd name="T102" fmla="*/ 830 w 10667"/>
                <a:gd name="T103" fmla="*/ 6602 h 10667"/>
                <a:gd name="T104" fmla="*/ 2805 w 10667"/>
                <a:gd name="T105" fmla="*/ 7058 h 10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67" h="10667">
                  <a:moveTo>
                    <a:pt x="8929" y="4056"/>
                  </a:moveTo>
                  <a:cubicBezTo>
                    <a:pt x="8929" y="3866"/>
                    <a:pt x="9081" y="3713"/>
                    <a:pt x="9268" y="3713"/>
                  </a:cubicBezTo>
                  <a:cubicBezTo>
                    <a:pt x="9456" y="3713"/>
                    <a:pt x="9608" y="3866"/>
                    <a:pt x="9608" y="4056"/>
                  </a:cubicBezTo>
                  <a:cubicBezTo>
                    <a:pt x="9608" y="4246"/>
                    <a:pt x="9456" y="4399"/>
                    <a:pt x="9268" y="4399"/>
                  </a:cubicBezTo>
                  <a:cubicBezTo>
                    <a:pt x="9081" y="4399"/>
                    <a:pt x="8929" y="4246"/>
                    <a:pt x="8929" y="4056"/>
                  </a:cubicBezTo>
                  <a:close/>
                  <a:moveTo>
                    <a:pt x="9642" y="4561"/>
                  </a:moveTo>
                  <a:cubicBezTo>
                    <a:pt x="9592" y="4523"/>
                    <a:pt x="9541" y="4489"/>
                    <a:pt x="9482" y="4469"/>
                  </a:cubicBezTo>
                  <a:cubicBezTo>
                    <a:pt x="9427" y="4449"/>
                    <a:pt x="9369" y="4439"/>
                    <a:pt x="9310" y="4434"/>
                  </a:cubicBezTo>
                  <a:lnTo>
                    <a:pt x="9398" y="5365"/>
                  </a:lnTo>
                  <a:lnTo>
                    <a:pt x="9272" y="5515"/>
                  </a:lnTo>
                  <a:lnTo>
                    <a:pt x="9127" y="5365"/>
                  </a:lnTo>
                  <a:lnTo>
                    <a:pt x="9237" y="4433"/>
                  </a:lnTo>
                  <a:cubicBezTo>
                    <a:pt x="9173" y="4435"/>
                    <a:pt x="9110" y="4446"/>
                    <a:pt x="9050" y="4467"/>
                  </a:cubicBezTo>
                  <a:cubicBezTo>
                    <a:pt x="9025" y="4476"/>
                    <a:pt x="9002" y="4487"/>
                    <a:pt x="8979" y="4500"/>
                  </a:cubicBezTo>
                  <a:cubicBezTo>
                    <a:pt x="8940" y="4523"/>
                    <a:pt x="8903" y="4551"/>
                    <a:pt x="8869" y="4582"/>
                  </a:cubicBezTo>
                  <a:cubicBezTo>
                    <a:pt x="8700" y="4734"/>
                    <a:pt x="8609" y="4997"/>
                    <a:pt x="8589" y="5387"/>
                  </a:cubicBezTo>
                  <a:cubicBezTo>
                    <a:pt x="8586" y="5454"/>
                    <a:pt x="8637" y="5511"/>
                    <a:pt x="8703" y="5514"/>
                  </a:cubicBezTo>
                  <a:cubicBezTo>
                    <a:pt x="8705" y="5514"/>
                    <a:pt x="8707" y="5514"/>
                    <a:pt x="8709" y="5514"/>
                  </a:cubicBezTo>
                  <a:cubicBezTo>
                    <a:pt x="8772" y="5514"/>
                    <a:pt x="8825" y="5464"/>
                    <a:pt x="8828" y="5399"/>
                  </a:cubicBezTo>
                  <a:cubicBezTo>
                    <a:pt x="8842" y="5135"/>
                    <a:pt x="8893" y="4938"/>
                    <a:pt x="8978" y="4821"/>
                  </a:cubicBezTo>
                  <a:cubicBezTo>
                    <a:pt x="8972" y="4944"/>
                    <a:pt x="8961" y="5167"/>
                    <a:pt x="8952" y="5395"/>
                  </a:cubicBezTo>
                  <a:cubicBezTo>
                    <a:pt x="8951" y="5399"/>
                    <a:pt x="8950" y="5403"/>
                    <a:pt x="8950" y="5407"/>
                  </a:cubicBezTo>
                  <a:lnTo>
                    <a:pt x="8854" y="6776"/>
                  </a:lnTo>
                  <a:cubicBezTo>
                    <a:pt x="8848" y="6863"/>
                    <a:pt x="8912" y="6938"/>
                    <a:pt x="8998" y="6944"/>
                  </a:cubicBezTo>
                  <a:cubicBezTo>
                    <a:pt x="9002" y="6944"/>
                    <a:pt x="9005" y="6944"/>
                    <a:pt x="9009" y="6944"/>
                  </a:cubicBezTo>
                  <a:cubicBezTo>
                    <a:pt x="9090" y="6944"/>
                    <a:pt x="9158" y="6881"/>
                    <a:pt x="9163" y="6798"/>
                  </a:cubicBezTo>
                  <a:lnTo>
                    <a:pt x="9239" y="5720"/>
                  </a:lnTo>
                  <a:cubicBezTo>
                    <a:pt x="9251" y="5717"/>
                    <a:pt x="9262" y="5714"/>
                    <a:pt x="9273" y="5714"/>
                  </a:cubicBezTo>
                  <a:cubicBezTo>
                    <a:pt x="9284" y="5714"/>
                    <a:pt x="9296" y="5716"/>
                    <a:pt x="9307" y="5717"/>
                  </a:cubicBezTo>
                  <a:lnTo>
                    <a:pt x="9377" y="6807"/>
                  </a:lnTo>
                  <a:cubicBezTo>
                    <a:pt x="9382" y="6890"/>
                    <a:pt x="9451" y="6954"/>
                    <a:pt x="9532" y="6954"/>
                  </a:cubicBezTo>
                  <a:cubicBezTo>
                    <a:pt x="9535" y="6954"/>
                    <a:pt x="9539" y="6954"/>
                    <a:pt x="9542" y="6954"/>
                  </a:cubicBezTo>
                  <a:cubicBezTo>
                    <a:pt x="9628" y="6948"/>
                    <a:pt x="9692" y="6873"/>
                    <a:pt x="9687" y="6787"/>
                  </a:cubicBezTo>
                  <a:lnTo>
                    <a:pt x="9604" y="5493"/>
                  </a:lnTo>
                  <a:cubicBezTo>
                    <a:pt x="9604" y="5486"/>
                    <a:pt x="9602" y="5479"/>
                    <a:pt x="9601" y="5472"/>
                  </a:cubicBezTo>
                  <a:cubicBezTo>
                    <a:pt x="9594" y="5274"/>
                    <a:pt x="9571" y="4981"/>
                    <a:pt x="9559" y="4821"/>
                  </a:cubicBezTo>
                  <a:cubicBezTo>
                    <a:pt x="9645" y="4939"/>
                    <a:pt x="9694" y="5134"/>
                    <a:pt x="9700" y="5396"/>
                  </a:cubicBezTo>
                  <a:cubicBezTo>
                    <a:pt x="9701" y="5462"/>
                    <a:pt x="9754" y="5514"/>
                    <a:pt x="9822" y="5514"/>
                  </a:cubicBezTo>
                  <a:cubicBezTo>
                    <a:pt x="9888" y="5513"/>
                    <a:pt x="9940" y="5458"/>
                    <a:pt x="9939" y="5391"/>
                  </a:cubicBezTo>
                  <a:cubicBezTo>
                    <a:pt x="9931" y="4988"/>
                    <a:pt x="9831" y="4709"/>
                    <a:pt x="9642" y="4561"/>
                  </a:cubicBezTo>
                  <a:close/>
                  <a:moveTo>
                    <a:pt x="5448" y="2261"/>
                  </a:moveTo>
                  <a:cubicBezTo>
                    <a:pt x="6065" y="2261"/>
                    <a:pt x="6566" y="1755"/>
                    <a:pt x="6566" y="1130"/>
                  </a:cubicBezTo>
                  <a:cubicBezTo>
                    <a:pt x="6566" y="506"/>
                    <a:pt x="6065" y="0"/>
                    <a:pt x="5448" y="0"/>
                  </a:cubicBezTo>
                  <a:cubicBezTo>
                    <a:pt x="4832" y="0"/>
                    <a:pt x="4332" y="506"/>
                    <a:pt x="4332" y="1130"/>
                  </a:cubicBezTo>
                  <a:cubicBezTo>
                    <a:pt x="4332" y="1755"/>
                    <a:pt x="4832" y="2261"/>
                    <a:pt x="5448" y="2261"/>
                  </a:cubicBezTo>
                  <a:close/>
                  <a:moveTo>
                    <a:pt x="9566" y="9187"/>
                  </a:moveTo>
                  <a:cubicBezTo>
                    <a:pt x="9566" y="8589"/>
                    <a:pt x="8569" y="8079"/>
                    <a:pt x="7146" y="7846"/>
                  </a:cubicBezTo>
                  <a:lnTo>
                    <a:pt x="7197" y="8282"/>
                  </a:lnTo>
                  <a:cubicBezTo>
                    <a:pt x="7559" y="8431"/>
                    <a:pt x="7781" y="8624"/>
                    <a:pt x="7781" y="8836"/>
                  </a:cubicBezTo>
                  <a:cubicBezTo>
                    <a:pt x="7781" y="9120"/>
                    <a:pt x="7386" y="9369"/>
                    <a:pt x="6788" y="9523"/>
                  </a:cubicBezTo>
                  <a:lnTo>
                    <a:pt x="6553" y="5860"/>
                  </a:lnTo>
                  <a:cubicBezTo>
                    <a:pt x="6552" y="5836"/>
                    <a:pt x="6547" y="5814"/>
                    <a:pt x="6542" y="5791"/>
                  </a:cubicBezTo>
                  <a:cubicBezTo>
                    <a:pt x="6519" y="5139"/>
                    <a:pt x="6446" y="4174"/>
                    <a:pt x="6403" y="3649"/>
                  </a:cubicBezTo>
                  <a:cubicBezTo>
                    <a:pt x="6689" y="4036"/>
                    <a:pt x="6850" y="4677"/>
                    <a:pt x="6867" y="5540"/>
                  </a:cubicBezTo>
                  <a:cubicBezTo>
                    <a:pt x="6872" y="5758"/>
                    <a:pt x="7047" y="5931"/>
                    <a:pt x="7269" y="5931"/>
                  </a:cubicBezTo>
                  <a:cubicBezTo>
                    <a:pt x="7487" y="5926"/>
                    <a:pt x="7660" y="5744"/>
                    <a:pt x="7655" y="5524"/>
                  </a:cubicBezTo>
                  <a:cubicBezTo>
                    <a:pt x="7628" y="4200"/>
                    <a:pt x="7299" y="3281"/>
                    <a:pt x="6677" y="2794"/>
                  </a:cubicBezTo>
                  <a:cubicBezTo>
                    <a:pt x="6515" y="2666"/>
                    <a:pt x="6346" y="2557"/>
                    <a:pt x="6150" y="2489"/>
                  </a:cubicBezTo>
                  <a:cubicBezTo>
                    <a:pt x="5969" y="2425"/>
                    <a:pt x="5778" y="2390"/>
                    <a:pt x="5587" y="2376"/>
                  </a:cubicBezTo>
                  <a:lnTo>
                    <a:pt x="5875" y="5440"/>
                  </a:lnTo>
                  <a:lnTo>
                    <a:pt x="5459" y="5934"/>
                  </a:lnTo>
                  <a:lnTo>
                    <a:pt x="4983" y="5440"/>
                  </a:lnTo>
                  <a:lnTo>
                    <a:pt x="5344" y="2372"/>
                  </a:lnTo>
                  <a:cubicBezTo>
                    <a:pt x="5135" y="2379"/>
                    <a:pt x="4926" y="2413"/>
                    <a:pt x="4729" y="2484"/>
                  </a:cubicBezTo>
                  <a:cubicBezTo>
                    <a:pt x="4648" y="2513"/>
                    <a:pt x="4570" y="2548"/>
                    <a:pt x="4496" y="2592"/>
                  </a:cubicBezTo>
                  <a:cubicBezTo>
                    <a:pt x="4366" y="2669"/>
                    <a:pt x="4247" y="2762"/>
                    <a:pt x="4134" y="2863"/>
                  </a:cubicBezTo>
                  <a:cubicBezTo>
                    <a:pt x="3578" y="3362"/>
                    <a:pt x="3276" y="4228"/>
                    <a:pt x="3213" y="5512"/>
                  </a:cubicBezTo>
                  <a:cubicBezTo>
                    <a:pt x="3202" y="5732"/>
                    <a:pt x="3369" y="5919"/>
                    <a:pt x="3586" y="5930"/>
                  </a:cubicBezTo>
                  <a:cubicBezTo>
                    <a:pt x="3593" y="5931"/>
                    <a:pt x="3600" y="5931"/>
                    <a:pt x="3606" y="5931"/>
                  </a:cubicBezTo>
                  <a:cubicBezTo>
                    <a:pt x="3815" y="5931"/>
                    <a:pt x="3989" y="5765"/>
                    <a:pt x="4000" y="5552"/>
                  </a:cubicBezTo>
                  <a:cubicBezTo>
                    <a:pt x="4043" y="4683"/>
                    <a:pt x="4213" y="4034"/>
                    <a:pt x="4493" y="3649"/>
                  </a:cubicBezTo>
                  <a:cubicBezTo>
                    <a:pt x="4473" y="4053"/>
                    <a:pt x="4437" y="4787"/>
                    <a:pt x="4406" y="5536"/>
                  </a:cubicBezTo>
                  <a:cubicBezTo>
                    <a:pt x="4404" y="5550"/>
                    <a:pt x="4400" y="5563"/>
                    <a:pt x="4399" y="5577"/>
                  </a:cubicBezTo>
                  <a:lnTo>
                    <a:pt x="4121" y="9550"/>
                  </a:lnTo>
                  <a:cubicBezTo>
                    <a:pt x="3469" y="9398"/>
                    <a:pt x="3036" y="9136"/>
                    <a:pt x="3036" y="8836"/>
                  </a:cubicBezTo>
                  <a:cubicBezTo>
                    <a:pt x="3036" y="8606"/>
                    <a:pt x="3298" y="8398"/>
                    <a:pt x="3715" y="8245"/>
                  </a:cubicBezTo>
                  <a:lnTo>
                    <a:pt x="3745" y="7843"/>
                  </a:lnTo>
                  <a:cubicBezTo>
                    <a:pt x="2309" y="8075"/>
                    <a:pt x="1301" y="8586"/>
                    <a:pt x="1301" y="9187"/>
                  </a:cubicBezTo>
                  <a:cubicBezTo>
                    <a:pt x="1301" y="9666"/>
                    <a:pt x="1867" y="9963"/>
                    <a:pt x="2241" y="10125"/>
                  </a:cubicBezTo>
                  <a:cubicBezTo>
                    <a:pt x="2579" y="10272"/>
                    <a:pt x="2936" y="10374"/>
                    <a:pt x="3295" y="10452"/>
                  </a:cubicBezTo>
                  <a:cubicBezTo>
                    <a:pt x="3509" y="10498"/>
                    <a:pt x="3725" y="10536"/>
                    <a:pt x="3942" y="10566"/>
                  </a:cubicBezTo>
                  <a:cubicBezTo>
                    <a:pt x="4438" y="10635"/>
                    <a:pt x="4931" y="10667"/>
                    <a:pt x="5434" y="10667"/>
                  </a:cubicBezTo>
                  <a:cubicBezTo>
                    <a:pt x="5609" y="10667"/>
                    <a:pt x="5784" y="10662"/>
                    <a:pt x="5959" y="10654"/>
                  </a:cubicBezTo>
                  <a:cubicBezTo>
                    <a:pt x="6767" y="10615"/>
                    <a:pt x="7596" y="10506"/>
                    <a:pt x="8368" y="10227"/>
                  </a:cubicBezTo>
                  <a:cubicBezTo>
                    <a:pt x="8794" y="10073"/>
                    <a:pt x="9463" y="9799"/>
                    <a:pt x="9557" y="9286"/>
                  </a:cubicBezTo>
                  <a:cubicBezTo>
                    <a:pt x="9563" y="9253"/>
                    <a:pt x="9566" y="9220"/>
                    <a:pt x="9566" y="9187"/>
                  </a:cubicBezTo>
                  <a:close/>
                  <a:moveTo>
                    <a:pt x="5409" y="9687"/>
                  </a:moveTo>
                  <a:cubicBezTo>
                    <a:pt x="5316" y="9687"/>
                    <a:pt x="5226" y="9685"/>
                    <a:pt x="5136" y="9681"/>
                  </a:cubicBezTo>
                  <a:lnTo>
                    <a:pt x="5351" y="6608"/>
                  </a:lnTo>
                  <a:cubicBezTo>
                    <a:pt x="5390" y="6597"/>
                    <a:pt x="5429" y="6588"/>
                    <a:pt x="5462" y="6588"/>
                  </a:cubicBezTo>
                  <a:cubicBezTo>
                    <a:pt x="5501" y="6588"/>
                    <a:pt x="5539" y="6595"/>
                    <a:pt x="5577" y="6599"/>
                  </a:cubicBezTo>
                  <a:lnTo>
                    <a:pt x="5773" y="9671"/>
                  </a:lnTo>
                  <a:cubicBezTo>
                    <a:pt x="5653" y="9678"/>
                    <a:pt x="5535" y="9687"/>
                    <a:pt x="5409" y="9687"/>
                  </a:cubicBezTo>
                  <a:close/>
                  <a:moveTo>
                    <a:pt x="9863" y="6751"/>
                  </a:moveTo>
                  <a:cubicBezTo>
                    <a:pt x="9985" y="6801"/>
                    <a:pt x="10061" y="6867"/>
                    <a:pt x="10061" y="6939"/>
                  </a:cubicBezTo>
                  <a:cubicBezTo>
                    <a:pt x="10061" y="7043"/>
                    <a:pt x="9905" y="7134"/>
                    <a:pt x="9674" y="7185"/>
                  </a:cubicBezTo>
                  <a:cubicBezTo>
                    <a:pt x="9657" y="7190"/>
                    <a:pt x="9638" y="7195"/>
                    <a:pt x="9619" y="7197"/>
                  </a:cubicBezTo>
                  <a:cubicBezTo>
                    <a:pt x="9614" y="7198"/>
                    <a:pt x="9609" y="7198"/>
                    <a:pt x="9605" y="7198"/>
                  </a:cubicBezTo>
                  <a:cubicBezTo>
                    <a:pt x="9499" y="7217"/>
                    <a:pt x="9382" y="7228"/>
                    <a:pt x="9255" y="7228"/>
                  </a:cubicBezTo>
                  <a:cubicBezTo>
                    <a:pt x="8811" y="7228"/>
                    <a:pt x="8451" y="7098"/>
                    <a:pt x="8451" y="6939"/>
                  </a:cubicBezTo>
                  <a:cubicBezTo>
                    <a:pt x="8451" y="6861"/>
                    <a:pt x="8539" y="6790"/>
                    <a:pt x="8681" y="6739"/>
                  </a:cubicBezTo>
                  <a:lnTo>
                    <a:pt x="8691" y="6602"/>
                  </a:lnTo>
                  <a:cubicBezTo>
                    <a:pt x="8203" y="6681"/>
                    <a:pt x="7861" y="6854"/>
                    <a:pt x="7861" y="7058"/>
                  </a:cubicBezTo>
                  <a:cubicBezTo>
                    <a:pt x="7861" y="7335"/>
                    <a:pt x="8489" y="7560"/>
                    <a:pt x="9264" y="7560"/>
                  </a:cubicBezTo>
                  <a:cubicBezTo>
                    <a:pt x="10039" y="7560"/>
                    <a:pt x="10667" y="7335"/>
                    <a:pt x="10667" y="7058"/>
                  </a:cubicBezTo>
                  <a:cubicBezTo>
                    <a:pt x="10667" y="6855"/>
                    <a:pt x="10328" y="6682"/>
                    <a:pt x="9845" y="6603"/>
                  </a:cubicBezTo>
                  <a:lnTo>
                    <a:pt x="9863" y="6751"/>
                  </a:lnTo>
                  <a:close/>
                  <a:moveTo>
                    <a:pt x="1068" y="4056"/>
                  </a:moveTo>
                  <a:cubicBezTo>
                    <a:pt x="1068" y="3866"/>
                    <a:pt x="1220" y="3713"/>
                    <a:pt x="1407" y="3713"/>
                  </a:cubicBezTo>
                  <a:cubicBezTo>
                    <a:pt x="1594" y="3713"/>
                    <a:pt x="1747" y="3866"/>
                    <a:pt x="1747" y="4056"/>
                  </a:cubicBezTo>
                  <a:cubicBezTo>
                    <a:pt x="1747" y="4246"/>
                    <a:pt x="1594" y="4399"/>
                    <a:pt x="1407" y="4399"/>
                  </a:cubicBezTo>
                  <a:cubicBezTo>
                    <a:pt x="1220" y="4399"/>
                    <a:pt x="1068" y="4246"/>
                    <a:pt x="1068" y="4056"/>
                  </a:cubicBezTo>
                  <a:close/>
                  <a:moveTo>
                    <a:pt x="1780" y="4561"/>
                  </a:moveTo>
                  <a:cubicBezTo>
                    <a:pt x="1731" y="4523"/>
                    <a:pt x="1680" y="4489"/>
                    <a:pt x="1620" y="4469"/>
                  </a:cubicBezTo>
                  <a:cubicBezTo>
                    <a:pt x="1565" y="4449"/>
                    <a:pt x="1507" y="4439"/>
                    <a:pt x="1449" y="4434"/>
                  </a:cubicBezTo>
                  <a:lnTo>
                    <a:pt x="1537" y="5365"/>
                  </a:lnTo>
                  <a:lnTo>
                    <a:pt x="1410" y="5515"/>
                  </a:lnTo>
                  <a:lnTo>
                    <a:pt x="1266" y="5365"/>
                  </a:lnTo>
                  <a:lnTo>
                    <a:pt x="1376" y="4433"/>
                  </a:lnTo>
                  <a:cubicBezTo>
                    <a:pt x="1312" y="4435"/>
                    <a:pt x="1248" y="4446"/>
                    <a:pt x="1189" y="4467"/>
                  </a:cubicBezTo>
                  <a:cubicBezTo>
                    <a:pt x="1164" y="4476"/>
                    <a:pt x="1140" y="4487"/>
                    <a:pt x="1118" y="4500"/>
                  </a:cubicBezTo>
                  <a:cubicBezTo>
                    <a:pt x="1078" y="4523"/>
                    <a:pt x="1042" y="4551"/>
                    <a:pt x="1008" y="4582"/>
                  </a:cubicBezTo>
                  <a:cubicBezTo>
                    <a:pt x="839" y="4734"/>
                    <a:pt x="747" y="4997"/>
                    <a:pt x="728" y="5387"/>
                  </a:cubicBezTo>
                  <a:cubicBezTo>
                    <a:pt x="725" y="5454"/>
                    <a:pt x="775" y="5511"/>
                    <a:pt x="841" y="5514"/>
                  </a:cubicBezTo>
                  <a:cubicBezTo>
                    <a:pt x="843" y="5514"/>
                    <a:pt x="845" y="5514"/>
                    <a:pt x="848" y="5514"/>
                  </a:cubicBezTo>
                  <a:cubicBezTo>
                    <a:pt x="911" y="5514"/>
                    <a:pt x="964" y="5464"/>
                    <a:pt x="967" y="5399"/>
                  </a:cubicBezTo>
                  <a:cubicBezTo>
                    <a:pt x="980" y="5135"/>
                    <a:pt x="1032" y="4938"/>
                    <a:pt x="1117" y="4821"/>
                  </a:cubicBezTo>
                  <a:cubicBezTo>
                    <a:pt x="1111" y="4944"/>
                    <a:pt x="1100" y="5167"/>
                    <a:pt x="1090" y="5395"/>
                  </a:cubicBezTo>
                  <a:cubicBezTo>
                    <a:pt x="1090" y="5399"/>
                    <a:pt x="1089" y="5403"/>
                    <a:pt x="1088" y="5407"/>
                  </a:cubicBezTo>
                  <a:lnTo>
                    <a:pt x="993" y="6776"/>
                  </a:lnTo>
                  <a:cubicBezTo>
                    <a:pt x="987" y="6863"/>
                    <a:pt x="1051" y="6938"/>
                    <a:pt x="1136" y="6944"/>
                  </a:cubicBezTo>
                  <a:cubicBezTo>
                    <a:pt x="1140" y="6944"/>
                    <a:pt x="1144" y="6944"/>
                    <a:pt x="1148" y="6944"/>
                  </a:cubicBezTo>
                  <a:cubicBezTo>
                    <a:pt x="1228" y="6944"/>
                    <a:pt x="1296" y="6881"/>
                    <a:pt x="1302" y="6798"/>
                  </a:cubicBezTo>
                  <a:lnTo>
                    <a:pt x="1378" y="5720"/>
                  </a:lnTo>
                  <a:cubicBezTo>
                    <a:pt x="1389" y="5717"/>
                    <a:pt x="1401" y="5714"/>
                    <a:pt x="1411" y="5714"/>
                  </a:cubicBezTo>
                  <a:cubicBezTo>
                    <a:pt x="1423" y="5714"/>
                    <a:pt x="1435" y="5716"/>
                    <a:pt x="1446" y="5717"/>
                  </a:cubicBezTo>
                  <a:lnTo>
                    <a:pt x="1516" y="6807"/>
                  </a:lnTo>
                  <a:cubicBezTo>
                    <a:pt x="1521" y="6890"/>
                    <a:pt x="1589" y="6954"/>
                    <a:pt x="1671" y="6954"/>
                  </a:cubicBezTo>
                  <a:cubicBezTo>
                    <a:pt x="1674" y="6954"/>
                    <a:pt x="1677" y="6954"/>
                    <a:pt x="1681" y="6954"/>
                  </a:cubicBezTo>
                  <a:cubicBezTo>
                    <a:pt x="1766" y="6948"/>
                    <a:pt x="1831" y="6873"/>
                    <a:pt x="1826" y="6787"/>
                  </a:cubicBezTo>
                  <a:lnTo>
                    <a:pt x="1743" y="5493"/>
                  </a:lnTo>
                  <a:cubicBezTo>
                    <a:pt x="1742" y="5486"/>
                    <a:pt x="1741" y="5479"/>
                    <a:pt x="1739" y="5472"/>
                  </a:cubicBezTo>
                  <a:cubicBezTo>
                    <a:pt x="1732" y="5274"/>
                    <a:pt x="1710" y="4981"/>
                    <a:pt x="1697" y="4821"/>
                  </a:cubicBezTo>
                  <a:cubicBezTo>
                    <a:pt x="1784" y="4939"/>
                    <a:pt x="1833" y="5134"/>
                    <a:pt x="1838" y="5396"/>
                  </a:cubicBezTo>
                  <a:cubicBezTo>
                    <a:pt x="1840" y="5462"/>
                    <a:pt x="1893" y="5514"/>
                    <a:pt x="1960" y="5514"/>
                  </a:cubicBezTo>
                  <a:cubicBezTo>
                    <a:pt x="2027" y="5513"/>
                    <a:pt x="2079" y="5458"/>
                    <a:pt x="2078" y="5391"/>
                  </a:cubicBezTo>
                  <a:cubicBezTo>
                    <a:pt x="2069" y="4988"/>
                    <a:pt x="1969" y="4709"/>
                    <a:pt x="1780" y="4561"/>
                  </a:cubicBezTo>
                  <a:close/>
                  <a:moveTo>
                    <a:pt x="2002" y="6751"/>
                  </a:moveTo>
                  <a:cubicBezTo>
                    <a:pt x="2124" y="6801"/>
                    <a:pt x="2200" y="6867"/>
                    <a:pt x="2200" y="6939"/>
                  </a:cubicBezTo>
                  <a:cubicBezTo>
                    <a:pt x="2200" y="7043"/>
                    <a:pt x="2044" y="7134"/>
                    <a:pt x="1813" y="7185"/>
                  </a:cubicBezTo>
                  <a:cubicBezTo>
                    <a:pt x="1795" y="7190"/>
                    <a:pt x="1777" y="7195"/>
                    <a:pt x="1758" y="7197"/>
                  </a:cubicBezTo>
                  <a:cubicBezTo>
                    <a:pt x="1753" y="7198"/>
                    <a:pt x="1748" y="7198"/>
                    <a:pt x="1743" y="7198"/>
                  </a:cubicBezTo>
                  <a:cubicBezTo>
                    <a:pt x="1637" y="7217"/>
                    <a:pt x="1520" y="7228"/>
                    <a:pt x="1394" y="7228"/>
                  </a:cubicBezTo>
                  <a:cubicBezTo>
                    <a:pt x="950" y="7228"/>
                    <a:pt x="589" y="7098"/>
                    <a:pt x="589" y="6939"/>
                  </a:cubicBezTo>
                  <a:cubicBezTo>
                    <a:pt x="589" y="6861"/>
                    <a:pt x="678" y="6790"/>
                    <a:pt x="820" y="6739"/>
                  </a:cubicBezTo>
                  <a:lnTo>
                    <a:pt x="830" y="6602"/>
                  </a:lnTo>
                  <a:cubicBezTo>
                    <a:pt x="342" y="6681"/>
                    <a:pt x="0" y="6854"/>
                    <a:pt x="0" y="7058"/>
                  </a:cubicBezTo>
                  <a:cubicBezTo>
                    <a:pt x="0" y="7335"/>
                    <a:pt x="628" y="7560"/>
                    <a:pt x="1403" y="7560"/>
                  </a:cubicBezTo>
                  <a:cubicBezTo>
                    <a:pt x="2177" y="7560"/>
                    <a:pt x="2805" y="7335"/>
                    <a:pt x="2805" y="7058"/>
                  </a:cubicBezTo>
                  <a:cubicBezTo>
                    <a:pt x="2805" y="6855"/>
                    <a:pt x="2467" y="6682"/>
                    <a:pt x="1984" y="6603"/>
                  </a:cubicBezTo>
                  <a:lnTo>
                    <a:pt x="2002" y="675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>
                <a:ea typeface="Calibri" panose="020F0502020204030204" charset="0"/>
              </a:endParaRPr>
            </a:p>
          </p:txBody>
        </p:sp>
        <p:sp>
          <p:nvSpPr>
            <p:cNvPr id="17" name="íṥḻíḓé"/>
            <p:cNvSpPr/>
            <p:nvPr/>
          </p:nvSpPr>
          <p:spPr>
            <a:xfrm>
              <a:off x="4381817" y="3226589"/>
              <a:ext cx="371857" cy="371297"/>
            </a:xfrm>
            <a:custGeom>
              <a:avLst/>
              <a:gdLst>
                <a:gd name="T0" fmla="*/ 9608 w 10667"/>
                <a:gd name="T1" fmla="*/ 4056 h 10667"/>
                <a:gd name="T2" fmla="*/ 9642 w 10667"/>
                <a:gd name="T3" fmla="*/ 4561 h 10667"/>
                <a:gd name="T4" fmla="*/ 9398 w 10667"/>
                <a:gd name="T5" fmla="*/ 5365 h 10667"/>
                <a:gd name="T6" fmla="*/ 9237 w 10667"/>
                <a:gd name="T7" fmla="*/ 4433 h 10667"/>
                <a:gd name="T8" fmla="*/ 8869 w 10667"/>
                <a:gd name="T9" fmla="*/ 4582 h 10667"/>
                <a:gd name="T10" fmla="*/ 8709 w 10667"/>
                <a:gd name="T11" fmla="*/ 5514 h 10667"/>
                <a:gd name="T12" fmla="*/ 8952 w 10667"/>
                <a:gd name="T13" fmla="*/ 5395 h 10667"/>
                <a:gd name="T14" fmla="*/ 8998 w 10667"/>
                <a:gd name="T15" fmla="*/ 6944 h 10667"/>
                <a:gd name="T16" fmla="*/ 9239 w 10667"/>
                <a:gd name="T17" fmla="*/ 5720 h 10667"/>
                <a:gd name="T18" fmla="*/ 9377 w 10667"/>
                <a:gd name="T19" fmla="*/ 6807 h 10667"/>
                <a:gd name="T20" fmla="*/ 9687 w 10667"/>
                <a:gd name="T21" fmla="*/ 6787 h 10667"/>
                <a:gd name="T22" fmla="*/ 9559 w 10667"/>
                <a:gd name="T23" fmla="*/ 4821 h 10667"/>
                <a:gd name="T24" fmla="*/ 9939 w 10667"/>
                <a:gd name="T25" fmla="*/ 5391 h 10667"/>
                <a:gd name="T26" fmla="*/ 6566 w 10667"/>
                <a:gd name="T27" fmla="*/ 1130 h 10667"/>
                <a:gd name="T28" fmla="*/ 5448 w 10667"/>
                <a:gd name="T29" fmla="*/ 2261 h 10667"/>
                <a:gd name="T30" fmla="*/ 7197 w 10667"/>
                <a:gd name="T31" fmla="*/ 8282 h 10667"/>
                <a:gd name="T32" fmla="*/ 6553 w 10667"/>
                <a:gd name="T33" fmla="*/ 5860 h 10667"/>
                <a:gd name="T34" fmla="*/ 6867 w 10667"/>
                <a:gd name="T35" fmla="*/ 5540 h 10667"/>
                <a:gd name="T36" fmla="*/ 6677 w 10667"/>
                <a:gd name="T37" fmla="*/ 2794 h 10667"/>
                <a:gd name="T38" fmla="*/ 5875 w 10667"/>
                <a:gd name="T39" fmla="*/ 5440 h 10667"/>
                <a:gd name="T40" fmla="*/ 5344 w 10667"/>
                <a:gd name="T41" fmla="*/ 2372 h 10667"/>
                <a:gd name="T42" fmla="*/ 4134 w 10667"/>
                <a:gd name="T43" fmla="*/ 2863 h 10667"/>
                <a:gd name="T44" fmla="*/ 3606 w 10667"/>
                <a:gd name="T45" fmla="*/ 5931 h 10667"/>
                <a:gd name="T46" fmla="*/ 4406 w 10667"/>
                <a:gd name="T47" fmla="*/ 5536 h 10667"/>
                <a:gd name="T48" fmla="*/ 3036 w 10667"/>
                <a:gd name="T49" fmla="*/ 8836 h 10667"/>
                <a:gd name="T50" fmla="*/ 1301 w 10667"/>
                <a:gd name="T51" fmla="*/ 9187 h 10667"/>
                <a:gd name="T52" fmla="*/ 3942 w 10667"/>
                <a:gd name="T53" fmla="*/ 10566 h 10667"/>
                <a:gd name="T54" fmla="*/ 8368 w 10667"/>
                <a:gd name="T55" fmla="*/ 10227 h 10667"/>
                <a:gd name="T56" fmla="*/ 5409 w 10667"/>
                <a:gd name="T57" fmla="*/ 9687 h 10667"/>
                <a:gd name="T58" fmla="*/ 5462 w 10667"/>
                <a:gd name="T59" fmla="*/ 6588 h 10667"/>
                <a:gd name="T60" fmla="*/ 5409 w 10667"/>
                <a:gd name="T61" fmla="*/ 9687 h 10667"/>
                <a:gd name="T62" fmla="*/ 9674 w 10667"/>
                <a:gd name="T63" fmla="*/ 7185 h 10667"/>
                <a:gd name="T64" fmla="*/ 9255 w 10667"/>
                <a:gd name="T65" fmla="*/ 7228 h 10667"/>
                <a:gd name="T66" fmla="*/ 8691 w 10667"/>
                <a:gd name="T67" fmla="*/ 6602 h 10667"/>
                <a:gd name="T68" fmla="*/ 10667 w 10667"/>
                <a:gd name="T69" fmla="*/ 7058 h 10667"/>
                <a:gd name="T70" fmla="*/ 1068 w 10667"/>
                <a:gd name="T71" fmla="*/ 4056 h 10667"/>
                <a:gd name="T72" fmla="*/ 1407 w 10667"/>
                <a:gd name="T73" fmla="*/ 4399 h 10667"/>
                <a:gd name="T74" fmla="*/ 1620 w 10667"/>
                <a:gd name="T75" fmla="*/ 4469 h 10667"/>
                <a:gd name="T76" fmla="*/ 1410 w 10667"/>
                <a:gd name="T77" fmla="*/ 5515 h 10667"/>
                <a:gd name="T78" fmla="*/ 1189 w 10667"/>
                <a:gd name="T79" fmla="*/ 4467 h 10667"/>
                <a:gd name="T80" fmla="*/ 728 w 10667"/>
                <a:gd name="T81" fmla="*/ 5387 h 10667"/>
                <a:gd name="T82" fmla="*/ 967 w 10667"/>
                <a:gd name="T83" fmla="*/ 5399 h 10667"/>
                <a:gd name="T84" fmla="*/ 1088 w 10667"/>
                <a:gd name="T85" fmla="*/ 5407 h 10667"/>
                <a:gd name="T86" fmla="*/ 1148 w 10667"/>
                <a:gd name="T87" fmla="*/ 6944 h 10667"/>
                <a:gd name="T88" fmla="*/ 1411 w 10667"/>
                <a:gd name="T89" fmla="*/ 5714 h 10667"/>
                <a:gd name="T90" fmla="*/ 1671 w 10667"/>
                <a:gd name="T91" fmla="*/ 6954 h 10667"/>
                <a:gd name="T92" fmla="*/ 1743 w 10667"/>
                <a:gd name="T93" fmla="*/ 5493 h 10667"/>
                <a:gd name="T94" fmla="*/ 1838 w 10667"/>
                <a:gd name="T95" fmla="*/ 5396 h 10667"/>
                <a:gd name="T96" fmla="*/ 1780 w 10667"/>
                <a:gd name="T97" fmla="*/ 4561 h 10667"/>
                <a:gd name="T98" fmla="*/ 1813 w 10667"/>
                <a:gd name="T99" fmla="*/ 7185 h 10667"/>
                <a:gd name="T100" fmla="*/ 1394 w 10667"/>
                <a:gd name="T101" fmla="*/ 7228 h 10667"/>
                <a:gd name="T102" fmla="*/ 830 w 10667"/>
                <a:gd name="T103" fmla="*/ 6602 h 10667"/>
                <a:gd name="T104" fmla="*/ 2805 w 10667"/>
                <a:gd name="T105" fmla="*/ 7058 h 10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67" h="10667">
                  <a:moveTo>
                    <a:pt x="8929" y="4056"/>
                  </a:moveTo>
                  <a:cubicBezTo>
                    <a:pt x="8929" y="3866"/>
                    <a:pt x="9081" y="3713"/>
                    <a:pt x="9268" y="3713"/>
                  </a:cubicBezTo>
                  <a:cubicBezTo>
                    <a:pt x="9456" y="3713"/>
                    <a:pt x="9608" y="3866"/>
                    <a:pt x="9608" y="4056"/>
                  </a:cubicBezTo>
                  <a:cubicBezTo>
                    <a:pt x="9608" y="4246"/>
                    <a:pt x="9456" y="4399"/>
                    <a:pt x="9268" y="4399"/>
                  </a:cubicBezTo>
                  <a:cubicBezTo>
                    <a:pt x="9081" y="4399"/>
                    <a:pt x="8929" y="4246"/>
                    <a:pt x="8929" y="4056"/>
                  </a:cubicBezTo>
                  <a:close/>
                  <a:moveTo>
                    <a:pt x="9642" y="4561"/>
                  </a:moveTo>
                  <a:cubicBezTo>
                    <a:pt x="9592" y="4523"/>
                    <a:pt x="9541" y="4489"/>
                    <a:pt x="9482" y="4469"/>
                  </a:cubicBezTo>
                  <a:cubicBezTo>
                    <a:pt x="9427" y="4449"/>
                    <a:pt x="9369" y="4439"/>
                    <a:pt x="9310" y="4434"/>
                  </a:cubicBezTo>
                  <a:lnTo>
                    <a:pt x="9398" y="5365"/>
                  </a:lnTo>
                  <a:lnTo>
                    <a:pt x="9272" y="5515"/>
                  </a:lnTo>
                  <a:lnTo>
                    <a:pt x="9127" y="5365"/>
                  </a:lnTo>
                  <a:lnTo>
                    <a:pt x="9237" y="4433"/>
                  </a:lnTo>
                  <a:cubicBezTo>
                    <a:pt x="9173" y="4435"/>
                    <a:pt x="9110" y="4446"/>
                    <a:pt x="9050" y="4467"/>
                  </a:cubicBezTo>
                  <a:cubicBezTo>
                    <a:pt x="9025" y="4476"/>
                    <a:pt x="9002" y="4487"/>
                    <a:pt x="8979" y="4500"/>
                  </a:cubicBezTo>
                  <a:cubicBezTo>
                    <a:pt x="8940" y="4523"/>
                    <a:pt x="8903" y="4551"/>
                    <a:pt x="8869" y="4582"/>
                  </a:cubicBezTo>
                  <a:cubicBezTo>
                    <a:pt x="8700" y="4734"/>
                    <a:pt x="8609" y="4997"/>
                    <a:pt x="8589" y="5387"/>
                  </a:cubicBezTo>
                  <a:cubicBezTo>
                    <a:pt x="8586" y="5454"/>
                    <a:pt x="8637" y="5511"/>
                    <a:pt x="8703" y="5514"/>
                  </a:cubicBezTo>
                  <a:cubicBezTo>
                    <a:pt x="8705" y="5514"/>
                    <a:pt x="8707" y="5514"/>
                    <a:pt x="8709" y="5514"/>
                  </a:cubicBezTo>
                  <a:cubicBezTo>
                    <a:pt x="8772" y="5514"/>
                    <a:pt x="8825" y="5464"/>
                    <a:pt x="8828" y="5399"/>
                  </a:cubicBezTo>
                  <a:cubicBezTo>
                    <a:pt x="8842" y="5135"/>
                    <a:pt x="8893" y="4938"/>
                    <a:pt x="8978" y="4821"/>
                  </a:cubicBezTo>
                  <a:cubicBezTo>
                    <a:pt x="8972" y="4944"/>
                    <a:pt x="8961" y="5167"/>
                    <a:pt x="8952" y="5395"/>
                  </a:cubicBezTo>
                  <a:cubicBezTo>
                    <a:pt x="8951" y="5399"/>
                    <a:pt x="8950" y="5403"/>
                    <a:pt x="8950" y="5407"/>
                  </a:cubicBezTo>
                  <a:lnTo>
                    <a:pt x="8854" y="6776"/>
                  </a:lnTo>
                  <a:cubicBezTo>
                    <a:pt x="8848" y="6863"/>
                    <a:pt x="8912" y="6938"/>
                    <a:pt x="8998" y="6944"/>
                  </a:cubicBezTo>
                  <a:cubicBezTo>
                    <a:pt x="9002" y="6944"/>
                    <a:pt x="9005" y="6944"/>
                    <a:pt x="9009" y="6944"/>
                  </a:cubicBezTo>
                  <a:cubicBezTo>
                    <a:pt x="9090" y="6944"/>
                    <a:pt x="9158" y="6881"/>
                    <a:pt x="9163" y="6798"/>
                  </a:cubicBezTo>
                  <a:lnTo>
                    <a:pt x="9239" y="5720"/>
                  </a:lnTo>
                  <a:cubicBezTo>
                    <a:pt x="9251" y="5717"/>
                    <a:pt x="9262" y="5714"/>
                    <a:pt x="9273" y="5714"/>
                  </a:cubicBezTo>
                  <a:cubicBezTo>
                    <a:pt x="9284" y="5714"/>
                    <a:pt x="9296" y="5716"/>
                    <a:pt x="9307" y="5717"/>
                  </a:cubicBezTo>
                  <a:lnTo>
                    <a:pt x="9377" y="6807"/>
                  </a:lnTo>
                  <a:cubicBezTo>
                    <a:pt x="9382" y="6890"/>
                    <a:pt x="9451" y="6954"/>
                    <a:pt x="9532" y="6954"/>
                  </a:cubicBezTo>
                  <a:cubicBezTo>
                    <a:pt x="9535" y="6954"/>
                    <a:pt x="9539" y="6954"/>
                    <a:pt x="9542" y="6954"/>
                  </a:cubicBezTo>
                  <a:cubicBezTo>
                    <a:pt x="9628" y="6948"/>
                    <a:pt x="9692" y="6873"/>
                    <a:pt x="9687" y="6787"/>
                  </a:cubicBezTo>
                  <a:lnTo>
                    <a:pt x="9604" y="5493"/>
                  </a:lnTo>
                  <a:cubicBezTo>
                    <a:pt x="9604" y="5486"/>
                    <a:pt x="9602" y="5479"/>
                    <a:pt x="9601" y="5472"/>
                  </a:cubicBezTo>
                  <a:cubicBezTo>
                    <a:pt x="9594" y="5274"/>
                    <a:pt x="9571" y="4981"/>
                    <a:pt x="9559" y="4821"/>
                  </a:cubicBezTo>
                  <a:cubicBezTo>
                    <a:pt x="9645" y="4939"/>
                    <a:pt x="9694" y="5134"/>
                    <a:pt x="9700" y="5396"/>
                  </a:cubicBezTo>
                  <a:cubicBezTo>
                    <a:pt x="9701" y="5462"/>
                    <a:pt x="9754" y="5514"/>
                    <a:pt x="9822" y="5514"/>
                  </a:cubicBezTo>
                  <a:cubicBezTo>
                    <a:pt x="9888" y="5513"/>
                    <a:pt x="9940" y="5458"/>
                    <a:pt x="9939" y="5391"/>
                  </a:cubicBezTo>
                  <a:cubicBezTo>
                    <a:pt x="9931" y="4988"/>
                    <a:pt x="9831" y="4709"/>
                    <a:pt x="9642" y="4561"/>
                  </a:cubicBezTo>
                  <a:close/>
                  <a:moveTo>
                    <a:pt x="5448" y="2261"/>
                  </a:moveTo>
                  <a:cubicBezTo>
                    <a:pt x="6065" y="2261"/>
                    <a:pt x="6566" y="1755"/>
                    <a:pt x="6566" y="1130"/>
                  </a:cubicBezTo>
                  <a:cubicBezTo>
                    <a:pt x="6566" y="506"/>
                    <a:pt x="6065" y="0"/>
                    <a:pt x="5448" y="0"/>
                  </a:cubicBezTo>
                  <a:cubicBezTo>
                    <a:pt x="4832" y="0"/>
                    <a:pt x="4332" y="506"/>
                    <a:pt x="4332" y="1130"/>
                  </a:cubicBezTo>
                  <a:cubicBezTo>
                    <a:pt x="4332" y="1755"/>
                    <a:pt x="4832" y="2261"/>
                    <a:pt x="5448" y="2261"/>
                  </a:cubicBezTo>
                  <a:close/>
                  <a:moveTo>
                    <a:pt x="9566" y="9187"/>
                  </a:moveTo>
                  <a:cubicBezTo>
                    <a:pt x="9566" y="8589"/>
                    <a:pt x="8569" y="8079"/>
                    <a:pt x="7146" y="7846"/>
                  </a:cubicBezTo>
                  <a:lnTo>
                    <a:pt x="7197" y="8282"/>
                  </a:lnTo>
                  <a:cubicBezTo>
                    <a:pt x="7559" y="8431"/>
                    <a:pt x="7781" y="8624"/>
                    <a:pt x="7781" y="8836"/>
                  </a:cubicBezTo>
                  <a:cubicBezTo>
                    <a:pt x="7781" y="9120"/>
                    <a:pt x="7386" y="9369"/>
                    <a:pt x="6788" y="9523"/>
                  </a:cubicBezTo>
                  <a:lnTo>
                    <a:pt x="6553" y="5860"/>
                  </a:lnTo>
                  <a:cubicBezTo>
                    <a:pt x="6552" y="5836"/>
                    <a:pt x="6547" y="5814"/>
                    <a:pt x="6542" y="5791"/>
                  </a:cubicBezTo>
                  <a:cubicBezTo>
                    <a:pt x="6519" y="5139"/>
                    <a:pt x="6446" y="4174"/>
                    <a:pt x="6403" y="3649"/>
                  </a:cubicBezTo>
                  <a:cubicBezTo>
                    <a:pt x="6689" y="4036"/>
                    <a:pt x="6850" y="4677"/>
                    <a:pt x="6867" y="5540"/>
                  </a:cubicBezTo>
                  <a:cubicBezTo>
                    <a:pt x="6872" y="5758"/>
                    <a:pt x="7047" y="5931"/>
                    <a:pt x="7269" y="5931"/>
                  </a:cubicBezTo>
                  <a:cubicBezTo>
                    <a:pt x="7487" y="5926"/>
                    <a:pt x="7660" y="5744"/>
                    <a:pt x="7655" y="5524"/>
                  </a:cubicBezTo>
                  <a:cubicBezTo>
                    <a:pt x="7628" y="4200"/>
                    <a:pt x="7299" y="3281"/>
                    <a:pt x="6677" y="2794"/>
                  </a:cubicBezTo>
                  <a:cubicBezTo>
                    <a:pt x="6515" y="2666"/>
                    <a:pt x="6346" y="2557"/>
                    <a:pt x="6150" y="2489"/>
                  </a:cubicBezTo>
                  <a:cubicBezTo>
                    <a:pt x="5969" y="2425"/>
                    <a:pt x="5778" y="2390"/>
                    <a:pt x="5587" y="2376"/>
                  </a:cubicBezTo>
                  <a:lnTo>
                    <a:pt x="5875" y="5440"/>
                  </a:lnTo>
                  <a:lnTo>
                    <a:pt x="5459" y="5934"/>
                  </a:lnTo>
                  <a:lnTo>
                    <a:pt x="4983" y="5440"/>
                  </a:lnTo>
                  <a:lnTo>
                    <a:pt x="5344" y="2372"/>
                  </a:lnTo>
                  <a:cubicBezTo>
                    <a:pt x="5135" y="2379"/>
                    <a:pt x="4926" y="2413"/>
                    <a:pt x="4729" y="2484"/>
                  </a:cubicBezTo>
                  <a:cubicBezTo>
                    <a:pt x="4648" y="2513"/>
                    <a:pt x="4570" y="2548"/>
                    <a:pt x="4496" y="2592"/>
                  </a:cubicBezTo>
                  <a:cubicBezTo>
                    <a:pt x="4366" y="2669"/>
                    <a:pt x="4247" y="2762"/>
                    <a:pt x="4134" y="2863"/>
                  </a:cubicBezTo>
                  <a:cubicBezTo>
                    <a:pt x="3578" y="3362"/>
                    <a:pt x="3276" y="4228"/>
                    <a:pt x="3213" y="5512"/>
                  </a:cubicBezTo>
                  <a:cubicBezTo>
                    <a:pt x="3202" y="5732"/>
                    <a:pt x="3369" y="5919"/>
                    <a:pt x="3586" y="5930"/>
                  </a:cubicBezTo>
                  <a:cubicBezTo>
                    <a:pt x="3593" y="5931"/>
                    <a:pt x="3600" y="5931"/>
                    <a:pt x="3606" y="5931"/>
                  </a:cubicBezTo>
                  <a:cubicBezTo>
                    <a:pt x="3815" y="5931"/>
                    <a:pt x="3989" y="5765"/>
                    <a:pt x="4000" y="5552"/>
                  </a:cubicBezTo>
                  <a:cubicBezTo>
                    <a:pt x="4043" y="4683"/>
                    <a:pt x="4213" y="4034"/>
                    <a:pt x="4493" y="3649"/>
                  </a:cubicBezTo>
                  <a:cubicBezTo>
                    <a:pt x="4473" y="4053"/>
                    <a:pt x="4437" y="4787"/>
                    <a:pt x="4406" y="5536"/>
                  </a:cubicBezTo>
                  <a:cubicBezTo>
                    <a:pt x="4404" y="5550"/>
                    <a:pt x="4400" y="5563"/>
                    <a:pt x="4399" y="5577"/>
                  </a:cubicBezTo>
                  <a:lnTo>
                    <a:pt x="4121" y="9550"/>
                  </a:lnTo>
                  <a:cubicBezTo>
                    <a:pt x="3469" y="9398"/>
                    <a:pt x="3036" y="9136"/>
                    <a:pt x="3036" y="8836"/>
                  </a:cubicBezTo>
                  <a:cubicBezTo>
                    <a:pt x="3036" y="8606"/>
                    <a:pt x="3298" y="8398"/>
                    <a:pt x="3715" y="8245"/>
                  </a:cubicBezTo>
                  <a:lnTo>
                    <a:pt x="3745" y="7843"/>
                  </a:lnTo>
                  <a:cubicBezTo>
                    <a:pt x="2309" y="8075"/>
                    <a:pt x="1301" y="8586"/>
                    <a:pt x="1301" y="9187"/>
                  </a:cubicBezTo>
                  <a:cubicBezTo>
                    <a:pt x="1301" y="9666"/>
                    <a:pt x="1867" y="9963"/>
                    <a:pt x="2241" y="10125"/>
                  </a:cubicBezTo>
                  <a:cubicBezTo>
                    <a:pt x="2579" y="10272"/>
                    <a:pt x="2936" y="10374"/>
                    <a:pt x="3295" y="10452"/>
                  </a:cubicBezTo>
                  <a:cubicBezTo>
                    <a:pt x="3509" y="10498"/>
                    <a:pt x="3725" y="10536"/>
                    <a:pt x="3942" y="10566"/>
                  </a:cubicBezTo>
                  <a:cubicBezTo>
                    <a:pt x="4438" y="10635"/>
                    <a:pt x="4931" y="10667"/>
                    <a:pt x="5434" y="10667"/>
                  </a:cubicBezTo>
                  <a:cubicBezTo>
                    <a:pt x="5609" y="10667"/>
                    <a:pt x="5784" y="10662"/>
                    <a:pt x="5959" y="10654"/>
                  </a:cubicBezTo>
                  <a:cubicBezTo>
                    <a:pt x="6767" y="10615"/>
                    <a:pt x="7596" y="10506"/>
                    <a:pt x="8368" y="10227"/>
                  </a:cubicBezTo>
                  <a:cubicBezTo>
                    <a:pt x="8794" y="10073"/>
                    <a:pt x="9463" y="9799"/>
                    <a:pt x="9557" y="9286"/>
                  </a:cubicBezTo>
                  <a:cubicBezTo>
                    <a:pt x="9563" y="9253"/>
                    <a:pt x="9566" y="9220"/>
                    <a:pt x="9566" y="9187"/>
                  </a:cubicBezTo>
                  <a:close/>
                  <a:moveTo>
                    <a:pt x="5409" y="9687"/>
                  </a:moveTo>
                  <a:cubicBezTo>
                    <a:pt x="5316" y="9687"/>
                    <a:pt x="5226" y="9685"/>
                    <a:pt x="5136" y="9681"/>
                  </a:cubicBezTo>
                  <a:lnTo>
                    <a:pt x="5351" y="6608"/>
                  </a:lnTo>
                  <a:cubicBezTo>
                    <a:pt x="5390" y="6597"/>
                    <a:pt x="5429" y="6588"/>
                    <a:pt x="5462" y="6588"/>
                  </a:cubicBezTo>
                  <a:cubicBezTo>
                    <a:pt x="5501" y="6588"/>
                    <a:pt x="5539" y="6595"/>
                    <a:pt x="5577" y="6599"/>
                  </a:cubicBezTo>
                  <a:lnTo>
                    <a:pt x="5773" y="9671"/>
                  </a:lnTo>
                  <a:cubicBezTo>
                    <a:pt x="5653" y="9678"/>
                    <a:pt x="5535" y="9687"/>
                    <a:pt x="5409" y="9687"/>
                  </a:cubicBezTo>
                  <a:close/>
                  <a:moveTo>
                    <a:pt x="9863" y="6751"/>
                  </a:moveTo>
                  <a:cubicBezTo>
                    <a:pt x="9985" y="6801"/>
                    <a:pt x="10061" y="6867"/>
                    <a:pt x="10061" y="6939"/>
                  </a:cubicBezTo>
                  <a:cubicBezTo>
                    <a:pt x="10061" y="7043"/>
                    <a:pt x="9905" y="7134"/>
                    <a:pt x="9674" y="7185"/>
                  </a:cubicBezTo>
                  <a:cubicBezTo>
                    <a:pt x="9657" y="7190"/>
                    <a:pt x="9638" y="7195"/>
                    <a:pt x="9619" y="7197"/>
                  </a:cubicBezTo>
                  <a:cubicBezTo>
                    <a:pt x="9614" y="7198"/>
                    <a:pt x="9609" y="7198"/>
                    <a:pt x="9605" y="7198"/>
                  </a:cubicBezTo>
                  <a:cubicBezTo>
                    <a:pt x="9499" y="7217"/>
                    <a:pt x="9382" y="7228"/>
                    <a:pt x="9255" y="7228"/>
                  </a:cubicBezTo>
                  <a:cubicBezTo>
                    <a:pt x="8811" y="7228"/>
                    <a:pt x="8451" y="7098"/>
                    <a:pt x="8451" y="6939"/>
                  </a:cubicBezTo>
                  <a:cubicBezTo>
                    <a:pt x="8451" y="6861"/>
                    <a:pt x="8539" y="6790"/>
                    <a:pt x="8681" y="6739"/>
                  </a:cubicBezTo>
                  <a:lnTo>
                    <a:pt x="8691" y="6602"/>
                  </a:lnTo>
                  <a:cubicBezTo>
                    <a:pt x="8203" y="6681"/>
                    <a:pt x="7861" y="6854"/>
                    <a:pt x="7861" y="7058"/>
                  </a:cubicBezTo>
                  <a:cubicBezTo>
                    <a:pt x="7861" y="7335"/>
                    <a:pt x="8489" y="7560"/>
                    <a:pt x="9264" y="7560"/>
                  </a:cubicBezTo>
                  <a:cubicBezTo>
                    <a:pt x="10039" y="7560"/>
                    <a:pt x="10667" y="7335"/>
                    <a:pt x="10667" y="7058"/>
                  </a:cubicBezTo>
                  <a:cubicBezTo>
                    <a:pt x="10667" y="6855"/>
                    <a:pt x="10328" y="6682"/>
                    <a:pt x="9845" y="6603"/>
                  </a:cubicBezTo>
                  <a:lnTo>
                    <a:pt x="9863" y="6751"/>
                  </a:lnTo>
                  <a:close/>
                  <a:moveTo>
                    <a:pt x="1068" y="4056"/>
                  </a:moveTo>
                  <a:cubicBezTo>
                    <a:pt x="1068" y="3866"/>
                    <a:pt x="1220" y="3713"/>
                    <a:pt x="1407" y="3713"/>
                  </a:cubicBezTo>
                  <a:cubicBezTo>
                    <a:pt x="1594" y="3713"/>
                    <a:pt x="1747" y="3866"/>
                    <a:pt x="1747" y="4056"/>
                  </a:cubicBezTo>
                  <a:cubicBezTo>
                    <a:pt x="1747" y="4246"/>
                    <a:pt x="1594" y="4399"/>
                    <a:pt x="1407" y="4399"/>
                  </a:cubicBezTo>
                  <a:cubicBezTo>
                    <a:pt x="1220" y="4399"/>
                    <a:pt x="1068" y="4246"/>
                    <a:pt x="1068" y="4056"/>
                  </a:cubicBezTo>
                  <a:close/>
                  <a:moveTo>
                    <a:pt x="1780" y="4561"/>
                  </a:moveTo>
                  <a:cubicBezTo>
                    <a:pt x="1731" y="4523"/>
                    <a:pt x="1680" y="4489"/>
                    <a:pt x="1620" y="4469"/>
                  </a:cubicBezTo>
                  <a:cubicBezTo>
                    <a:pt x="1565" y="4449"/>
                    <a:pt x="1507" y="4439"/>
                    <a:pt x="1449" y="4434"/>
                  </a:cubicBezTo>
                  <a:lnTo>
                    <a:pt x="1537" y="5365"/>
                  </a:lnTo>
                  <a:lnTo>
                    <a:pt x="1410" y="5515"/>
                  </a:lnTo>
                  <a:lnTo>
                    <a:pt x="1266" y="5365"/>
                  </a:lnTo>
                  <a:lnTo>
                    <a:pt x="1376" y="4433"/>
                  </a:lnTo>
                  <a:cubicBezTo>
                    <a:pt x="1312" y="4435"/>
                    <a:pt x="1248" y="4446"/>
                    <a:pt x="1189" y="4467"/>
                  </a:cubicBezTo>
                  <a:cubicBezTo>
                    <a:pt x="1164" y="4476"/>
                    <a:pt x="1140" y="4487"/>
                    <a:pt x="1118" y="4500"/>
                  </a:cubicBezTo>
                  <a:cubicBezTo>
                    <a:pt x="1078" y="4523"/>
                    <a:pt x="1042" y="4551"/>
                    <a:pt x="1008" y="4582"/>
                  </a:cubicBezTo>
                  <a:cubicBezTo>
                    <a:pt x="839" y="4734"/>
                    <a:pt x="747" y="4997"/>
                    <a:pt x="728" y="5387"/>
                  </a:cubicBezTo>
                  <a:cubicBezTo>
                    <a:pt x="725" y="5454"/>
                    <a:pt x="775" y="5511"/>
                    <a:pt x="841" y="5514"/>
                  </a:cubicBezTo>
                  <a:cubicBezTo>
                    <a:pt x="843" y="5514"/>
                    <a:pt x="845" y="5514"/>
                    <a:pt x="848" y="5514"/>
                  </a:cubicBezTo>
                  <a:cubicBezTo>
                    <a:pt x="911" y="5514"/>
                    <a:pt x="964" y="5464"/>
                    <a:pt x="967" y="5399"/>
                  </a:cubicBezTo>
                  <a:cubicBezTo>
                    <a:pt x="980" y="5135"/>
                    <a:pt x="1032" y="4938"/>
                    <a:pt x="1117" y="4821"/>
                  </a:cubicBezTo>
                  <a:cubicBezTo>
                    <a:pt x="1111" y="4944"/>
                    <a:pt x="1100" y="5167"/>
                    <a:pt x="1090" y="5395"/>
                  </a:cubicBezTo>
                  <a:cubicBezTo>
                    <a:pt x="1090" y="5399"/>
                    <a:pt x="1089" y="5403"/>
                    <a:pt x="1088" y="5407"/>
                  </a:cubicBezTo>
                  <a:lnTo>
                    <a:pt x="993" y="6776"/>
                  </a:lnTo>
                  <a:cubicBezTo>
                    <a:pt x="987" y="6863"/>
                    <a:pt x="1051" y="6938"/>
                    <a:pt x="1136" y="6944"/>
                  </a:cubicBezTo>
                  <a:cubicBezTo>
                    <a:pt x="1140" y="6944"/>
                    <a:pt x="1144" y="6944"/>
                    <a:pt x="1148" y="6944"/>
                  </a:cubicBezTo>
                  <a:cubicBezTo>
                    <a:pt x="1228" y="6944"/>
                    <a:pt x="1296" y="6881"/>
                    <a:pt x="1302" y="6798"/>
                  </a:cubicBezTo>
                  <a:lnTo>
                    <a:pt x="1378" y="5720"/>
                  </a:lnTo>
                  <a:cubicBezTo>
                    <a:pt x="1389" y="5717"/>
                    <a:pt x="1401" y="5714"/>
                    <a:pt x="1411" y="5714"/>
                  </a:cubicBezTo>
                  <a:cubicBezTo>
                    <a:pt x="1423" y="5714"/>
                    <a:pt x="1435" y="5716"/>
                    <a:pt x="1446" y="5717"/>
                  </a:cubicBezTo>
                  <a:lnTo>
                    <a:pt x="1516" y="6807"/>
                  </a:lnTo>
                  <a:cubicBezTo>
                    <a:pt x="1521" y="6890"/>
                    <a:pt x="1589" y="6954"/>
                    <a:pt x="1671" y="6954"/>
                  </a:cubicBezTo>
                  <a:cubicBezTo>
                    <a:pt x="1674" y="6954"/>
                    <a:pt x="1677" y="6954"/>
                    <a:pt x="1681" y="6954"/>
                  </a:cubicBezTo>
                  <a:cubicBezTo>
                    <a:pt x="1766" y="6948"/>
                    <a:pt x="1831" y="6873"/>
                    <a:pt x="1826" y="6787"/>
                  </a:cubicBezTo>
                  <a:lnTo>
                    <a:pt x="1743" y="5493"/>
                  </a:lnTo>
                  <a:cubicBezTo>
                    <a:pt x="1742" y="5486"/>
                    <a:pt x="1741" y="5479"/>
                    <a:pt x="1739" y="5472"/>
                  </a:cubicBezTo>
                  <a:cubicBezTo>
                    <a:pt x="1732" y="5274"/>
                    <a:pt x="1710" y="4981"/>
                    <a:pt x="1697" y="4821"/>
                  </a:cubicBezTo>
                  <a:cubicBezTo>
                    <a:pt x="1784" y="4939"/>
                    <a:pt x="1833" y="5134"/>
                    <a:pt x="1838" y="5396"/>
                  </a:cubicBezTo>
                  <a:cubicBezTo>
                    <a:pt x="1840" y="5462"/>
                    <a:pt x="1893" y="5514"/>
                    <a:pt x="1960" y="5514"/>
                  </a:cubicBezTo>
                  <a:cubicBezTo>
                    <a:pt x="2027" y="5513"/>
                    <a:pt x="2079" y="5458"/>
                    <a:pt x="2078" y="5391"/>
                  </a:cubicBezTo>
                  <a:cubicBezTo>
                    <a:pt x="2069" y="4988"/>
                    <a:pt x="1969" y="4709"/>
                    <a:pt x="1780" y="4561"/>
                  </a:cubicBezTo>
                  <a:close/>
                  <a:moveTo>
                    <a:pt x="2002" y="6751"/>
                  </a:moveTo>
                  <a:cubicBezTo>
                    <a:pt x="2124" y="6801"/>
                    <a:pt x="2200" y="6867"/>
                    <a:pt x="2200" y="6939"/>
                  </a:cubicBezTo>
                  <a:cubicBezTo>
                    <a:pt x="2200" y="7043"/>
                    <a:pt x="2044" y="7134"/>
                    <a:pt x="1813" y="7185"/>
                  </a:cubicBezTo>
                  <a:cubicBezTo>
                    <a:pt x="1795" y="7190"/>
                    <a:pt x="1777" y="7195"/>
                    <a:pt x="1758" y="7197"/>
                  </a:cubicBezTo>
                  <a:cubicBezTo>
                    <a:pt x="1753" y="7198"/>
                    <a:pt x="1748" y="7198"/>
                    <a:pt x="1743" y="7198"/>
                  </a:cubicBezTo>
                  <a:cubicBezTo>
                    <a:pt x="1637" y="7217"/>
                    <a:pt x="1520" y="7228"/>
                    <a:pt x="1394" y="7228"/>
                  </a:cubicBezTo>
                  <a:cubicBezTo>
                    <a:pt x="950" y="7228"/>
                    <a:pt x="589" y="7098"/>
                    <a:pt x="589" y="6939"/>
                  </a:cubicBezTo>
                  <a:cubicBezTo>
                    <a:pt x="589" y="6861"/>
                    <a:pt x="678" y="6790"/>
                    <a:pt x="820" y="6739"/>
                  </a:cubicBezTo>
                  <a:lnTo>
                    <a:pt x="830" y="6602"/>
                  </a:lnTo>
                  <a:cubicBezTo>
                    <a:pt x="342" y="6681"/>
                    <a:pt x="0" y="6854"/>
                    <a:pt x="0" y="7058"/>
                  </a:cubicBezTo>
                  <a:cubicBezTo>
                    <a:pt x="0" y="7335"/>
                    <a:pt x="628" y="7560"/>
                    <a:pt x="1403" y="7560"/>
                  </a:cubicBezTo>
                  <a:cubicBezTo>
                    <a:pt x="2177" y="7560"/>
                    <a:pt x="2805" y="7335"/>
                    <a:pt x="2805" y="7058"/>
                  </a:cubicBezTo>
                  <a:cubicBezTo>
                    <a:pt x="2805" y="6855"/>
                    <a:pt x="2467" y="6682"/>
                    <a:pt x="1984" y="6603"/>
                  </a:cubicBezTo>
                  <a:lnTo>
                    <a:pt x="2002" y="675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zh-CN" altLang="en-US">
                <a:ea typeface="Calibri" panose="020F0502020204030204" charset="0"/>
              </a:endParaRPr>
            </a:p>
          </p:txBody>
        </p:sp>
        <p:sp>
          <p:nvSpPr>
            <p:cNvPr id="18" name="iṣľïḓê"/>
            <p:cNvSpPr/>
            <p:nvPr/>
          </p:nvSpPr>
          <p:spPr bwMode="auto">
            <a:xfrm>
              <a:off x="5718028" y="3255640"/>
              <a:ext cx="726598" cy="662183"/>
            </a:xfrm>
            <a:custGeom>
              <a:avLst/>
              <a:gdLst>
                <a:gd name="connsiteX0" fmla="*/ 44661 w 726598"/>
                <a:gd name="connsiteY0" fmla="*/ 525624 h 662183"/>
                <a:gd name="connsiteX1" fmla="*/ 181220 w 726598"/>
                <a:gd name="connsiteY1" fmla="*/ 525624 h 662183"/>
                <a:gd name="connsiteX2" fmla="*/ 181220 w 726598"/>
                <a:gd name="connsiteY2" fmla="*/ 662183 h 662183"/>
                <a:gd name="connsiteX3" fmla="*/ 44661 w 726598"/>
                <a:gd name="connsiteY3" fmla="*/ 662183 h 662183"/>
                <a:gd name="connsiteX4" fmla="*/ 226740 w 726598"/>
                <a:gd name="connsiteY4" fmla="*/ 433725 h 662183"/>
                <a:gd name="connsiteX5" fmla="*/ 363299 w 726598"/>
                <a:gd name="connsiteY5" fmla="*/ 433725 h 662183"/>
                <a:gd name="connsiteX6" fmla="*/ 363299 w 726598"/>
                <a:gd name="connsiteY6" fmla="*/ 662182 h 662183"/>
                <a:gd name="connsiteX7" fmla="*/ 226740 w 726598"/>
                <a:gd name="connsiteY7" fmla="*/ 662182 h 662183"/>
                <a:gd name="connsiteX8" fmla="*/ 408819 w 726598"/>
                <a:gd name="connsiteY8" fmla="*/ 342686 h 662183"/>
                <a:gd name="connsiteX9" fmla="*/ 545378 w 726598"/>
                <a:gd name="connsiteY9" fmla="*/ 342686 h 662183"/>
                <a:gd name="connsiteX10" fmla="*/ 545378 w 726598"/>
                <a:gd name="connsiteY10" fmla="*/ 662182 h 662183"/>
                <a:gd name="connsiteX11" fmla="*/ 408819 w 726598"/>
                <a:gd name="connsiteY11" fmla="*/ 662182 h 662183"/>
                <a:gd name="connsiteX12" fmla="*/ 590898 w 726598"/>
                <a:gd name="connsiteY12" fmla="*/ 251646 h 662183"/>
                <a:gd name="connsiteX13" fmla="*/ 726598 w 726598"/>
                <a:gd name="connsiteY13" fmla="*/ 251646 h 662183"/>
                <a:gd name="connsiteX14" fmla="*/ 726598 w 726598"/>
                <a:gd name="connsiteY14" fmla="*/ 662182 h 662183"/>
                <a:gd name="connsiteX15" fmla="*/ 590898 w 726598"/>
                <a:gd name="connsiteY15" fmla="*/ 662182 h 662183"/>
                <a:gd name="connsiteX16" fmla="*/ 726598 w 726598"/>
                <a:gd name="connsiteY16" fmla="*/ 0 h 662183"/>
                <a:gd name="connsiteX17" fmla="*/ 726598 w 726598"/>
                <a:gd name="connsiteY17" fmla="*/ 68709 h 662183"/>
                <a:gd name="connsiteX18" fmla="*/ 647583 w 726598"/>
                <a:gd name="connsiteY18" fmla="*/ 148583 h 662183"/>
                <a:gd name="connsiteX19" fmla="*/ 511024 w 726598"/>
                <a:gd name="connsiteY19" fmla="*/ 148583 h 662183"/>
                <a:gd name="connsiteX20" fmla="*/ 317780 w 726598"/>
                <a:gd name="connsiteY20" fmla="*/ 286001 h 662183"/>
                <a:gd name="connsiteX21" fmla="*/ 226740 w 726598"/>
                <a:gd name="connsiteY21" fmla="*/ 239622 h 662183"/>
                <a:gd name="connsiteX22" fmla="*/ 0 w 726598"/>
                <a:gd name="connsiteY22" fmla="*/ 433725 h 662183"/>
                <a:gd name="connsiteX23" fmla="*/ 0 w 726598"/>
                <a:gd name="connsiteY23" fmla="*/ 377040 h 662183"/>
                <a:gd name="connsiteX24" fmla="*/ 226740 w 726598"/>
                <a:gd name="connsiteY24" fmla="*/ 182937 h 662183"/>
                <a:gd name="connsiteX25" fmla="*/ 317780 w 726598"/>
                <a:gd name="connsiteY25" fmla="*/ 228457 h 662183"/>
                <a:gd name="connsiteX26" fmla="*/ 488693 w 726598"/>
                <a:gd name="connsiteY26" fmla="*/ 103063 h 662183"/>
                <a:gd name="connsiteX27" fmla="*/ 624394 w 726598"/>
                <a:gd name="connsiteY27" fmla="*/ 103063 h 662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726598" h="662183">
                  <a:moveTo>
                    <a:pt x="44661" y="525624"/>
                  </a:moveTo>
                  <a:lnTo>
                    <a:pt x="181220" y="525624"/>
                  </a:lnTo>
                  <a:lnTo>
                    <a:pt x="181220" y="662183"/>
                  </a:lnTo>
                  <a:lnTo>
                    <a:pt x="44661" y="662183"/>
                  </a:lnTo>
                  <a:close/>
                  <a:moveTo>
                    <a:pt x="226740" y="433725"/>
                  </a:moveTo>
                  <a:lnTo>
                    <a:pt x="363299" y="433725"/>
                  </a:lnTo>
                  <a:lnTo>
                    <a:pt x="363299" y="662182"/>
                  </a:lnTo>
                  <a:lnTo>
                    <a:pt x="226740" y="662182"/>
                  </a:lnTo>
                  <a:close/>
                  <a:moveTo>
                    <a:pt x="408819" y="342686"/>
                  </a:moveTo>
                  <a:lnTo>
                    <a:pt x="545378" y="342686"/>
                  </a:lnTo>
                  <a:lnTo>
                    <a:pt x="545378" y="662182"/>
                  </a:lnTo>
                  <a:lnTo>
                    <a:pt x="408819" y="662182"/>
                  </a:lnTo>
                  <a:close/>
                  <a:moveTo>
                    <a:pt x="590898" y="251646"/>
                  </a:moveTo>
                  <a:lnTo>
                    <a:pt x="726598" y="251646"/>
                  </a:lnTo>
                  <a:lnTo>
                    <a:pt x="726598" y="662182"/>
                  </a:lnTo>
                  <a:lnTo>
                    <a:pt x="590898" y="662182"/>
                  </a:lnTo>
                  <a:close/>
                  <a:moveTo>
                    <a:pt x="726598" y="0"/>
                  </a:moveTo>
                  <a:lnTo>
                    <a:pt x="726598" y="68709"/>
                  </a:lnTo>
                  <a:lnTo>
                    <a:pt x="647583" y="148583"/>
                  </a:lnTo>
                  <a:lnTo>
                    <a:pt x="511024" y="148583"/>
                  </a:lnTo>
                  <a:lnTo>
                    <a:pt x="317780" y="286001"/>
                  </a:lnTo>
                  <a:lnTo>
                    <a:pt x="226740" y="239622"/>
                  </a:lnTo>
                  <a:lnTo>
                    <a:pt x="0" y="433725"/>
                  </a:lnTo>
                  <a:lnTo>
                    <a:pt x="0" y="377040"/>
                  </a:lnTo>
                  <a:lnTo>
                    <a:pt x="226740" y="182937"/>
                  </a:lnTo>
                  <a:lnTo>
                    <a:pt x="317780" y="228457"/>
                  </a:lnTo>
                  <a:lnTo>
                    <a:pt x="488693" y="103063"/>
                  </a:lnTo>
                  <a:lnTo>
                    <a:pt x="624394" y="10306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rmAutofit/>
            </a:bodyPr>
            <a:lstStyle/>
            <a:p>
              <a:endParaRPr lang="id-ID">
                <a:ea typeface="Calibri" panose="020F0502020204030204" charset="0"/>
              </a:endParaRPr>
            </a:p>
          </p:txBody>
        </p:sp>
        <p:sp>
          <p:nvSpPr>
            <p:cNvPr id="19" name="íṡļîdê"/>
            <p:cNvSpPr txBox="1"/>
            <p:nvPr/>
          </p:nvSpPr>
          <p:spPr>
            <a:xfrm>
              <a:off x="8453813" y="2074786"/>
              <a:ext cx="2200516" cy="400110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normAutofit/>
            </a:bodyPr>
            <a:lstStyle/>
            <a:p>
              <a:r>
                <a:rPr lang="en-US" altLang="zh-CN" sz="2000" b="1" dirty="0">
                  <a:ea typeface="Calibri" panose="020F0502020204030204" charset="0"/>
                </a:rPr>
                <a:t>Enter title</a:t>
              </a:r>
              <a:endParaRPr lang="en-US" altLang="zh-CN" sz="2000" b="1" dirty="0">
                <a:ea typeface="Calibri" panose="020F0502020204030204" charset="0"/>
              </a:endParaRPr>
            </a:p>
          </p:txBody>
        </p:sp>
        <p:sp>
          <p:nvSpPr>
            <p:cNvPr id="20" name="íṣľïdè"/>
            <p:cNvSpPr/>
            <p:nvPr/>
          </p:nvSpPr>
          <p:spPr>
            <a:xfrm>
              <a:off x="8453814" y="2474896"/>
              <a:ext cx="2200516" cy="568810"/>
            </a:xfrm>
            <a:prstGeom prst="rect">
              <a:avLst/>
            </a:prstGeom>
          </p:spPr>
          <p:txBody>
            <a:bodyPr wrap="square" lIns="91440" tIns="45720" rIns="91440" bIns="45720">
              <a:normAutofit lnSpcReduction="10000"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>
                  <a:ea typeface="Calibri" panose="020F0502020204030204" charset="0"/>
                </a:rPr>
                <a:t>Copy paste fonts. Choose the only option to retain text.</a:t>
              </a:r>
              <a:endParaRPr lang="id-ID" sz="1100" dirty="0">
                <a:ea typeface="Calibri" panose="020F0502020204030204" charset="0"/>
              </a:endParaRPr>
            </a:p>
          </p:txBody>
        </p:sp>
        <p:sp>
          <p:nvSpPr>
            <p:cNvPr id="21" name="íṥlïdé"/>
            <p:cNvSpPr txBox="1"/>
            <p:nvPr/>
          </p:nvSpPr>
          <p:spPr>
            <a:xfrm>
              <a:off x="8443750" y="4321519"/>
              <a:ext cx="2200516" cy="400110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normAutofit/>
            </a:bodyPr>
            <a:lstStyle/>
            <a:p>
              <a:r>
                <a:rPr lang="en-US" altLang="zh-CN" sz="2000" b="1" dirty="0">
                  <a:ea typeface="Calibri" panose="020F0502020204030204" charset="0"/>
                </a:rPr>
                <a:t>Enter title</a:t>
              </a:r>
              <a:endParaRPr lang="en-US" altLang="zh-CN" sz="2000" b="1" dirty="0">
                <a:ea typeface="Calibri" panose="020F0502020204030204" charset="0"/>
              </a:endParaRPr>
            </a:p>
          </p:txBody>
        </p:sp>
        <p:sp>
          <p:nvSpPr>
            <p:cNvPr id="22" name="ïṥľïḑe"/>
            <p:cNvSpPr/>
            <p:nvPr/>
          </p:nvSpPr>
          <p:spPr>
            <a:xfrm>
              <a:off x="8443750" y="4721629"/>
              <a:ext cx="2200516" cy="568810"/>
            </a:xfrm>
            <a:prstGeom prst="rect">
              <a:avLst/>
            </a:prstGeom>
          </p:spPr>
          <p:txBody>
            <a:bodyPr wrap="square" lIns="91440" tIns="45720" rIns="91440" bIns="45720">
              <a:normAutofit lnSpcReduction="10000"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100" dirty="0">
                  <a:ea typeface="Calibri" panose="020F0502020204030204" charset="0"/>
                </a:rPr>
                <a:t>Copy paste fonts. Choose the only option to retain text.</a:t>
              </a:r>
              <a:endParaRPr lang="id-ID" sz="1100" dirty="0">
                <a:ea typeface="Calibri" panose="020F0502020204030204" charset="0"/>
              </a:endParaRPr>
            </a:p>
          </p:txBody>
        </p:sp>
        <p:sp>
          <p:nvSpPr>
            <p:cNvPr id="23" name="iš1ïḍê"/>
            <p:cNvSpPr txBox="1"/>
            <p:nvPr/>
          </p:nvSpPr>
          <p:spPr>
            <a:xfrm>
              <a:off x="1621493" y="2074786"/>
              <a:ext cx="2200516" cy="400110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normAutofit/>
            </a:bodyPr>
            <a:lstStyle/>
            <a:p>
              <a:pPr algn="r"/>
              <a:r>
                <a:rPr lang="en-US" altLang="zh-CN" sz="2000" b="1" dirty="0">
                  <a:ea typeface="Calibri" panose="020F0502020204030204" charset="0"/>
                </a:rPr>
                <a:t>Enter title</a:t>
              </a:r>
              <a:endParaRPr lang="en-US" altLang="zh-CN" sz="2000" b="1" dirty="0">
                <a:ea typeface="Calibri" panose="020F0502020204030204" charset="0"/>
              </a:endParaRPr>
            </a:p>
          </p:txBody>
        </p:sp>
        <p:sp>
          <p:nvSpPr>
            <p:cNvPr id="24" name="íṡ1iḋé"/>
            <p:cNvSpPr/>
            <p:nvPr/>
          </p:nvSpPr>
          <p:spPr>
            <a:xfrm>
              <a:off x="1621494" y="2474896"/>
              <a:ext cx="2200516" cy="569964"/>
            </a:xfrm>
            <a:prstGeom prst="rect">
              <a:avLst/>
            </a:prstGeom>
          </p:spPr>
          <p:txBody>
            <a:bodyPr wrap="square" lIns="91440" tIns="45720" rIns="91440" bIns="45720">
              <a:normAutofit lnSpcReduction="10000"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zh-CN" sz="1100" dirty="0">
                  <a:ea typeface="Calibri" panose="020F0502020204030204" charset="0"/>
                </a:rPr>
                <a:t>Copy paste fonts. Choose the only option to retain text.</a:t>
              </a:r>
              <a:endParaRPr lang="id-ID" sz="1100" dirty="0">
                <a:ea typeface="Calibri" panose="020F0502020204030204" charset="0"/>
              </a:endParaRPr>
            </a:p>
          </p:txBody>
        </p:sp>
        <p:sp>
          <p:nvSpPr>
            <p:cNvPr id="25" name="íṩḷîḓe"/>
            <p:cNvSpPr txBox="1"/>
            <p:nvPr/>
          </p:nvSpPr>
          <p:spPr>
            <a:xfrm>
              <a:off x="1611430" y="4321519"/>
              <a:ext cx="2200516" cy="400110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normAutofit/>
            </a:bodyPr>
            <a:lstStyle/>
            <a:p>
              <a:pPr algn="r"/>
              <a:r>
                <a:rPr lang="en-US" altLang="zh-CN" sz="2000" b="1" dirty="0">
                  <a:ea typeface="Calibri" panose="020F0502020204030204" charset="0"/>
                </a:rPr>
                <a:t>Enter title</a:t>
              </a:r>
              <a:endParaRPr lang="en-US" altLang="zh-CN" sz="2000" b="1" dirty="0">
                <a:ea typeface="Calibri" panose="020F0502020204030204" charset="0"/>
              </a:endParaRPr>
            </a:p>
          </p:txBody>
        </p:sp>
        <p:sp>
          <p:nvSpPr>
            <p:cNvPr id="26" name="îṣľíďe"/>
            <p:cNvSpPr/>
            <p:nvPr/>
          </p:nvSpPr>
          <p:spPr>
            <a:xfrm>
              <a:off x="1611430" y="4721629"/>
              <a:ext cx="2200516" cy="569964"/>
            </a:xfrm>
            <a:prstGeom prst="rect">
              <a:avLst/>
            </a:prstGeom>
          </p:spPr>
          <p:txBody>
            <a:bodyPr wrap="square" lIns="91440" tIns="45720" rIns="91440" bIns="45720">
              <a:normAutofit lnSpcReduction="10000"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zh-CN" sz="1100" dirty="0">
                  <a:ea typeface="Calibri" panose="020F0502020204030204" charset="0"/>
                </a:rPr>
                <a:t>Copy paste fonts. Choose the only option to retain text.</a:t>
              </a:r>
              <a:endParaRPr lang="id-ID" sz="1100" dirty="0">
                <a:ea typeface="Calibri" panose="020F0502020204030204" charset="0"/>
              </a:endParaRPr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669925" y="475933"/>
            <a:ext cx="55518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eaLnBrk="1" hangingPunct="1"/>
            <a:r>
              <a:rPr lang="en-US" altLang="zh-CN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sym typeface="+mn-ea"/>
              </a:rPr>
              <a:t>01</a:t>
            </a:r>
            <a:r>
              <a:rPr lang="en-US" altLang="zh-C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sym typeface="+mn-ea"/>
              </a:rPr>
              <a:t> </a:t>
            </a:r>
            <a:r>
              <a: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sym typeface="+mn-ea"/>
              </a:rPr>
              <a:t>Enter title</a:t>
            </a:r>
            <a:endParaRPr kumimoji="0" lang="zh-CN" altLang="en-US" sz="2400" i="0" u="none" strike="noStrike" kern="1200" cap="none" spc="0" normalizeH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Calibri" panose="020F0502020204030204" charset="0"/>
              <a:ea typeface="Calibri" panose="020F0502020204030204" charset="0"/>
              <a:cs typeface="+mn-cs"/>
              <a:sym typeface="+mn-ea"/>
            </a:endParaRPr>
          </a:p>
        </p:txBody>
      </p:sp>
      <p:cxnSp>
        <p:nvCxnSpPr>
          <p:cNvPr id="31" name="直接连接符 30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669925" y="475933"/>
            <a:ext cx="55518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eaLnBrk="1" hangingPunct="1"/>
            <a:r>
              <a:rPr lang="en-US" altLang="zh-CN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sym typeface="+mn-ea"/>
              </a:rPr>
              <a:t>01</a:t>
            </a:r>
            <a:r>
              <a:rPr lang="en-US" altLang="zh-C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sym typeface="+mn-ea"/>
              </a:rPr>
              <a:t> </a:t>
            </a:r>
            <a:r>
              <a: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sym typeface="+mn-ea"/>
              </a:rPr>
              <a:t>Enter title</a:t>
            </a:r>
            <a:endParaRPr kumimoji="0" lang="zh-CN" altLang="en-US" sz="2400" i="0" u="none" strike="noStrike" kern="1200" cap="none" spc="0" normalizeH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Calibri" panose="020F0502020204030204" charset="0"/>
              <a:ea typeface="Calibri" panose="020F0502020204030204" charset="0"/>
              <a:cs typeface="+mn-cs"/>
              <a:sym typeface="+mn-ea"/>
            </a:endParaRPr>
          </a:p>
        </p:txBody>
      </p:sp>
      <p:cxnSp>
        <p:nvCxnSpPr>
          <p:cNvPr id="31" name="直接连接符 30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18647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059918" y="1686790"/>
            <a:ext cx="10386387" cy="4262490"/>
            <a:chOff x="1059918" y="1686790"/>
            <a:chExt cx="10386387" cy="4262490"/>
          </a:xfrm>
        </p:grpSpPr>
        <p:sp>
          <p:nvSpPr>
            <p:cNvPr id="3" name="iṧḻïdé"/>
            <p:cNvSpPr/>
            <p:nvPr/>
          </p:nvSpPr>
          <p:spPr bwMode="auto">
            <a:xfrm rot="8100000" flipH="1">
              <a:off x="8757968" y="2295199"/>
              <a:ext cx="1227047" cy="1227043"/>
            </a:xfrm>
            <a:custGeom>
              <a:avLst/>
              <a:gdLst/>
              <a:ahLst/>
              <a:cxnLst>
                <a:cxn ang="0">
                  <a:pos x="158" y="73"/>
                </a:cxn>
                <a:cxn ang="0">
                  <a:pos x="86" y="0"/>
                </a:cxn>
                <a:cxn ang="0">
                  <a:pos x="0" y="87"/>
                </a:cxn>
                <a:cxn ang="0">
                  <a:pos x="69" y="158"/>
                </a:cxn>
                <a:cxn ang="0">
                  <a:pos x="158" y="73"/>
                </a:cxn>
              </a:cxnLst>
              <a:rect l="0" t="0" r="r" b="b"/>
              <a:pathLst>
                <a:path w="158" h="158">
                  <a:moveTo>
                    <a:pt x="158" y="73"/>
                  </a:moveTo>
                  <a:cubicBezTo>
                    <a:pt x="86" y="0"/>
                    <a:pt x="86" y="0"/>
                    <a:pt x="86" y="0"/>
                  </a:cubicBezTo>
                  <a:cubicBezTo>
                    <a:pt x="85" y="51"/>
                    <a:pt x="50" y="86"/>
                    <a:pt x="0" y="87"/>
                  </a:cubicBezTo>
                  <a:cubicBezTo>
                    <a:pt x="69" y="158"/>
                    <a:pt x="69" y="158"/>
                    <a:pt x="69" y="158"/>
                  </a:cubicBezTo>
                  <a:cubicBezTo>
                    <a:pt x="71" y="107"/>
                    <a:pt x="107" y="73"/>
                    <a:pt x="158" y="73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ea typeface="Calibri" panose="020F0502020204030204" charset="0"/>
              </a:endParaRPr>
            </a:p>
          </p:txBody>
        </p:sp>
        <p:sp>
          <p:nvSpPr>
            <p:cNvPr id="4" name="iṡlïḍe"/>
            <p:cNvSpPr/>
            <p:nvPr/>
          </p:nvSpPr>
          <p:spPr bwMode="auto">
            <a:xfrm>
              <a:off x="9677790" y="2238159"/>
              <a:ext cx="1341121" cy="1341122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ea typeface="Calibri" panose="020F0502020204030204" charset="0"/>
              </a:endParaRPr>
            </a:p>
          </p:txBody>
        </p:sp>
        <p:sp>
          <p:nvSpPr>
            <p:cNvPr id="27" name="îśļídè"/>
            <p:cNvSpPr/>
            <p:nvPr/>
          </p:nvSpPr>
          <p:spPr bwMode="auto">
            <a:xfrm>
              <a:off x="9921024" y="2481388"/>
              <a:ext cx="854662" cy="854662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76200">
              <a:solidFill>
                <a:schemeClr val="bg1"/>
              </a:solidFill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ea typeface="Calibri" panose="020F0502020204030204" charset="0"/>
              </a:endParaRPr>
            </a:p>
          </p:txBody>
        </p:sp>
        <p:sp>
          <p:nvSpPr>
            <p:cNvPr id="28" name="í$1íḍê"/>
            <p:cNvSpPr/>
            <p:nvPr/>
          </p:nvSpPr>
          <p:spPr bwMode="auto">
            <a:xfrm rot="8100000" flipH="1">
              <a:off x="6208863" y="2180223"/>
              <a:ext cx="1457003" cy="1456999"/>
            </a:xfrm>
            <a:custGeom>
              <a:avLst/>
              <a:gdLst/>
              <a:ahLst/>
              <a:cxnLst>
                <a:cxn ang="0">
                  <a:pos x="158" y="73"/>
                </a:cxn>
                <a:cxn ang="0">
                  <a:pos x="86" y="0"/>
                </a:cxn>
                <a:cxn ang="0">
                  <a:pos x="0" y="87"/>
                </a:cxn>
                <a:cxn ang="0">
                  <a:pos x="69" y="158"/>
                </a:cxn>
                <a:cxn ang="0">
                  <a:pos x="158" y="73"/>
                </a:cxn>
              </a:cxnLst>
              <a:rect l="0" t="0" r="r" b="b"/>
              <a:pathLst>
                <a:path w="158" h="158">
                  <a:moveTo>
                    <a:pt x="158" y="73"/>
                  </a:moveTo>
                  <a:cubicBezTo>
                    <a:pt x="86" y="0"/>
                    <a:pt x="86" y="0"/>
                    <a:pt x="86" y="0"/>
                  </a:cubicBezTo>
                  <a:cubicBezTo>
                    <a:pt x="85" y="51"/>
                    <a:pt x="50" y="86"/>
                    <a:pt x="0" y="87"/>
                  </a:cubicBezTo>
                  <a:cubicBezTo>
                    <a:pt x="69" y="158"/>
                    <a:pt x="69" y="158"/>
                    <a:pt x="69" y="158"/>
                  </a:cubicBezTo>
                  <a:cubicBezTo>
                    <a:pt x="71" y="107"/>
                    <a:pt x="107" y="73"/>
                    <a:pt x="158" y="73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ea typeface="Calibri" panose="020F0502020204030204" charset="0"/>
              </a:endParaRPr>
            </a:p>
          </p:txBody>
        </p:sp>
        <p:sp>
          <p:nvSpPr>
            <p:cNvPr id="29" name="ïṣlíďe"/>
            <p:cNvSpPr/>
            <p:nvPr/>
          </p:nvSpPr>
          <p:spPr bwMode="auto">
            <a:xfrm>
              <a:off x="7323408" y="2071457"/>
              <a:ext cx="1674530" cy="1674531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ea typeface="Calibri" panose="020F0502020204030204" charset="0"/>
              </a:endParaRPr>
            </a:p>
          </p:txBody>
        </p:sp>
        <p:sp>
          <p:nvSpPr>
            <p:cNvPr id="32" name="ïSḻiḑè"/>
            <p:cNvSpPr/>
            <p:nvPr/>
          </p:nvSpPr>
          <p:spPr bwMode="auto">
            <a:xfrm>
              <a:off x="7630697" y="2375153"/>
              <a:ext cx="1067135" cy="1067135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76200">
              <a:solidFill>
                <a:schemeClr val="bg1"/>
              </a:solidFill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ea typeface="Calibri" panose="020F0502020204030204" charset="0"/>
              </a:endParaRPr>
            </a:p>
          </p:txBody>
        </p:sp>
        <p:sp>
          <p:nvSpPr>
            <p:cNvPr id="33" name="îṣ1íḋê"/>
            <p:cNvSpPr/>
            <p:nvPr/>
          </p:nvSpPr>
          <p:spPr bwMode="auto">
            <a:xfrm rot="5400000">
              <a:off x="9244402" y="2833635"/>
              <a:ext cx="150168" cy="150168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ea typeface="Calibri" panose="020F0502020204030204" charset="0"/>
              </a:endParaRPr>
            </a:p>
          </p:txBody>
        </p:sp>
        <p:sp>
          <p:nvSpPr>
            <p:cNvPr id="34" name="ïŝlîḑè"/>
            <p:cNvSpPr/>
            <p:nvPr/>
          </p:nvSpPr>
          <p:spPr bwMode="auto">
            <a:xfrm rot="8100000" flipH="1">
              <a:off x="3153571" y="2013328"/>
              <a:ext cx="1790789" cy="1790785"/>
            </a:xfrm>
            <a:custGeom>
              <a:avLst/>
              <a:gdLst/>
              <a:ahLst/>
              <a:cxnLst>
                <a:cxn ang="0">
                  <a:pos x="158" y="73"/>
                </a:cxn>
                <a:cxn ang="0">
                  <a:pos x="86" y="0"/>
                </a:cxn>
                <a:cxn ang="0">
                  <a:pos x="0" y="87"/>
                </a:cxn>
                <a:cxn ang="0">
                  <a:pos x="69" y="158"/>
                </a:cxn>
                <a:cxn ang="0">
                  <a:pos x="158" y="73"/>
                </a:cxn>
              </a:cxnLst>
              <a:rect l="0" t="0" r="r" b="b"/>
              <a:pathLst>
                <a:path w="158" h="158">
                  <a:moveTo>
                    <a:pt x="158" y="73"/>
                  </a:moveTo>
                  <a:cubicBezTo>
                    <a:pt x="86" y="0"/>
                    <a:pt x="86" y="0"/>
                    <a:pt x="86" y="0"/>
                  </a:cubicBezTo>
                  <a:cubicBezTo>
                    <a:pt x="85" y="51"/>
                    <a:pt x="50" y="86"/>
                    <a:pt x="0" y="87"/>
                  </a:cubicBezTo>
                  <a:cubicBezTo>
                    <a:pt x="69" y="158"/>
                    <a:pt x="69" y="158"/>
                    <a:pt x="69" y="158"/>
                  </a:cubicBezTo>
                  <a:cubicBezTo>
                    <a:pt x="71" y="107"/>
                    <a:pt x="107" y="73"/>
                    <a:pt x="158" y="73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ea typeface="Calibri" panose="020F0502020204030204" charset="0"/>
              </a:endParaRPr>
            </a:p>
          </p:txBody>
        </p:sp>
        <p:sp>
          <p:nvSpPr>
            <p:cNvPr id="35" name="îślíďe"/>
            <p:cNvSpPr/>
            <p:nvPr/>
          </p:nvSpPr>
          <p:spPr bwMode="auto">
            <a:xfrm>
              <a:off x="4505448" y="1914547"/>
              <a:ext cx="1988346" cy="1988346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ea typeface="Calibri" panose="020F0502020204030204" charset="0"/>
              </a:endParaRPr>
            </a:p>
          </p:txBody>
        </p:sp>
        <p:sp>
          <p:nvSpPr>
            <p:cNvPr id="36" name="ïšľidè"/>
            <p:cNvSpPr/>
            <p:nvPr/>
          </p:nvSpPr>
          <p:spPr bwMode="auto">
            <a:xfrm>
              <a:off x="4866061" y="2275159"/>
              <a:ext cx="1267122" cy="1267123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 w="76200">
              <a:solidFill>
                <a:schemeClr val="bg1"/>
              </a:solidFill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ea typeface="Calibri" panose="020F0502020204030204" charset="0"/>
              </a:endParaRPr>
            </a:p>
          </p:txBody>
        </p:sp>
        <p:sp>
          <p:nvSpPr>
            <p:cNvPr id="37" name="íşľídè"/>
            <p:cNvSpPr/>
            <p:nvPr/>
          </p:nvSpPr>
          <p:spPr bwMode="auto">
            <a:xfrm rot="5400000">
              <a:off x="6776488" y="2801455"/>
              <a:ext cx="214526" cy="214526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ea typeface="Calibri" panose="020F0502020204030204" charset="0"/>
              </a:endParaRPr>
            </a:p>
          </p:txBody>
        </p:sp>
        <p:sp>
          <p:nvSpPr>
            <p:cNvPr id="38" name="iṣḷíḓè"/>
            <p:cNvSpPr/>
            <p:nvPr/>
          </p:nvSpPr>
          <p:spPr bwMode="auto">
            <a:xfrm>
              <a:off x="1059918" y="1686790"/>
              <a:ext cx="2443859" cy="2443859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ea typeface="Calibri" panose="020F0502020204030204" charset="0"/>
              </a:endParaRPr>
            </a:p>
          </p:txBody>
        </p:sp>
        <p:sp>
          <p:nvSpPr>
            <p:cNvPr id="39" name="íşḻíḍé"/>
            <p:cNvSpPr/>
            <p:nvPr/>
          </p:nvSpPr>
          <p:spPr bwMode="auto">
            <a:xfrm>
              <a:off x="1503145" y="2130015"/>
              <a:ext cx="1557409" cy="1557409"/>
            </a:xfrm>
            <a:prstGeom prst="ellipse">
              <a:avLst/>
            </a:prstGeom>
            <a:solidFill>
              <a:schemeClr val="accent1"/>
            </a:solidFill>
            <a:ln w="76200">
              <a:solidFill>
                <a:schemeClr val="bg1"/>
              </a:solidFill>
              <a:round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ea typeface="Calibri" panose="020F0502020204030204" charset="0"/>
              </a:endParaRPr>
            </a:p>
          </p:txBody>
        </p:sp>
        <p:sp>
          <p:nvSpPr>
            <p:cNvPr id="40" name="îś1ïḑé"/>
            <p:cNvSpPr/>
            <p:nvPr/>
          </p:nvSpPr>
          <p:spPr bwMode="auto">
            <a:xfrm rot="5400000">
              <a:off x="3719736" y="2780004"/>
              <a:ext cx="257430" cy="257430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noFill/>
              <a:round/>
            </a:ln>
          </p:spPr>
          <p:txBody>
            <a:bodyPr wrap="square" lIns="91440" tIns="45720" rIns="91440" bIns="45720" anchor="ctr">
              <a:normAutofit fontScale="25000" lnSpcReduction="20000"/>
            </a:bodyPr>
            <a:p>
              <a:pPr algn="ctr"/>
              <a:endParaRPr>
                <a:ea typeface="Calibri" panose="020F0502020204030204" charset="0"/>
              </a:endParaRPr>
            </a:p>
          </p:txBody>
        </p:sp>
        <p:sp>
          <p:nvSpPr>
            <p:cNvPr id="41" name="ïṥ1ïḋé"/>
            <p:cNvSpPr/>
            <p:nvPr/>
          </p:nvSpPr>
          <p:spPr bwMode="auto">
            <a:xfrm>
              <a:off x="1876533" y="2475418"/>
              <a:ext cx="810632" cy="809566"/>
            </a:xfrm>
            <a:custGeom>
              <a:avLst/>
              <a:gdLst>
                <a:gd name="connsiteX0" fmla="*/ 86413 w 591547"/>
                <a:gd name="connsiteY0" fmla="*/ 515758 h 590770"/>
                <a:gd name="connsiteX1" fmla="*/ 171919 w 591547"/>
                <a:gd name="connsiteY1" fmla="*/ 515758 h 590770"/>
                <a:gd name="connsiteX2" fmla="*/ 171919 w 591547"/>
                <a:gd name="connsiteY2" fmla="*/ 537523 h 590770"/>
                <a:gd name="connsiteX3" fmla="*/ 86413 w 591547"/>
                <a:gd name="connsiteY3" fmla="*/ 537523 h 590770"/>
                <a:gd name="connsiteX4" fmla="*/ 86413 w 591547"/>
                <a:gd name="connsiteY4" fmla="*/ 461733 h 590770"/>
                <a:gd name="connsiteX5" fmla="*/ 171919 w 591547"/>
                <a:gd name="connsiteY5" fmla="*/ 461733 h 590770"/>
                <a:gd name="connsiteX6" fmla="*/ 171919 w 591547"/>
                <a:gd name="connsiteY6" fmla="*/ 483498 h 590770"/>
                <a:gd name="connsiteX7" fmla="*/ 86413 w 591547"/>
                <a:gd name="connsiteY7" fmla="*/ 483498 h 590770"/>
                <a:gd name="connsiteX8" fmla="*/ 86413 w 591547"/>
                <a:gd name="connsiteY8" fmla="*/ 408616 h 590770"/>
                <a:gd name="connsiteX9" fmla="*/ 171919 w 591547"/>
                <a:gd name="connsiteY9" fmla="*/ 408616 h 590770"/>
                <a:gd name="connsiteX10" fmla="*/ 171919 w 591547"/>
                <a:gd name="connsiteY10" fmla="*/ 429474 h 590770"/>
                <a:gd name="connsiteX11" fmla="*/ 86413 w 591547"/>
                <a:gd name="connsiteY11" fmla="*/ 429474 h 590770"/>
                <a:gd name="connsiteX12" fmla="*/ 204177 w 591547"/>
                <a:gd name="connsiteY12" fmla="*/ 357041 h 590770"/>
                <a:gd name="connsiteX13" fmla="*/ 204177 w 591547"/>
                <a:gd name="connsiteY13" fmla="*/ 569815 h 590770"/>
                <a:gd name="connsiteX14" fmla="*/ 333300 w 591547"/>
                <a:gd name="connsiteY14" fmla="*/ 569815 h 590770"/>
                <a:gd name="connsiteX15" fmla="*/ 333300 w 591547"/>
                <a:gd name="connsiteY15" fmla="*/ 382026 h 590770"/>
                <a:gd name="connsiteX16" fmla="*/ 183194 w 591547"/>
                <a:gd name="connsiteY16" fmla="*/ 357041 h 590770"/>
                <a:gd name="connsiteX17" fmla="*/ 75053 w 591547"/>
                <a:gd name="connsiteY17" fmla="*/ 382026 h 590770"/>
                <a:gd name="connsiteX18" fmla="*/ 75053 w 591547"/>
                <a:gd name="connsiteY18" fmla="*/ 569815 h 590770"/>
                <a:gd name="connsiteX19" fmla="*/ 183194 w 591547"/>
                <a:gd name="connsiteY19" fmla="*/ 569815 h 590770"/>
                <a:gd name="connsiteX20" fmla="*/ 247709 w 591547"/>
                <a:gd name="connsiteY20" fmla="*/ 311838 h 590770"/>
                <a:gd name="connsiteX21" fmla="*/ 322851 w 591547"/>
                <a:gd name="connsiteY21" fmla="*/ 311838 h 590770"/>
                <a:gd name="connsiteX22" fmla="*/ 322851 w 591547"/>
                <a:gd name="connsiteY22" fmla="*/ 332826 h 590770"/>
                <a:gd name="connsiteX23" fmla="*/ 247709 w 591547"/>
                <a:gd name="connsiteY23" fmla="*/ 332826 h 590770"/>
                <a:gd name="connsiteX24" fmla="*/ 247709 w 591547"/>
                <a:gd name="connsiteY24" fmla="*/ 257944 h 590770"/>
                <a:gd name="connsiteX25" fmla="*/ 322851 w 591547"/>
                <a:gd name="connsiteY25" fmla="*/ 257944 h 590770"/>
                <a:gd name="connsiteX26" fmla="*/ 322851 w 591547"/>
                <a:gd name="connsiteY26" fmla="*/ 279580 h 590770"/>
                <a:gd name="connsiteX27" fmla="*/ 247709 w 591547"/>
                <a:gd name="connsiteY27" fmla="*/ 279580 h 590770"/>
                <a:gd name="connsiteX28" fmla="*/ 247709 w 591547"/>
                <a:gd name="connsiteY28" fmla="*/ 203919 h 590770"/>
                <a:gd name="connsiteX29" fmla="*/ 322851 w 591547"/>
                <a:gd name="connsiteY29" fmla="*/ 203919 h 590770"/>
                <a:gd name="connsiteX30" fmla="*/ 322851 w 591547"/>
                <a:gd name="connsiteY30" fmla="*/ 225684 h 590770"/>
                <a:gd name="connsiteX31" fmla="*/ 247709 w 591547"/>
                <a:gd name="connsiteY31" fmla="*/ 225684 h 590770"/>
                <a:gd name="connsiteX32" fmla="*/ 247709 w 591547"/>
                <a:gd name="connsiteY32" fmla="*/ 150672 h 590770"/>
                <a:gd name="connsiteX33" fmla="*/ 322851 w 591547"/>
                <a:gd name="connsiteY33" fmla="*/ 150672 h 590770"/>
                <a:gd name="connsiteX34" fmla="*/ 322851 w 591547"/>
                <a:gd name="connsiteY34" fmla="*/ 171660 h 590770"/>
                <a:gd name="connsiteX35" fmla="*/ 247709 w 591547"/>
                <a:gd name="connsiteY35" fmla="*/ 171660 h 590770"/>
                <a:gd name="connsiteX36" fmla="*/ 355090 w 591547"/>
                <a:gd name="connsiteY36" fmla="*/ 102357 h 590770"/>
                <a:gd name="connsiteX37" fmla="*/ 355090 w 591547"/>
                <a:gd name="connsiteY37" fmla="*/ 373160 h 590770"/>
                <a:gd name="connsiteX38" fmla="*/ 355090 w 591547"/>
                <a:gd name="connsiteY38" fmla="*/ 376384 h 590770"/>
                <a:gd name="connsiteX39" fmla="*/ 355090 w 591547"/>
                <a:gd name="connsiteY39" fmla="*/ 569815 h 590770"/>
                <a:gd name="connsiteX40" fmla="*/ 484213 w 591547"/>
                <a:gd name="connsiteY40" fmla="*/ 569815 h 590770"/>
                <a:gd name="connsiteX41" fmla="*/ 484213 w 591547"/>
                <a:gd name="connsiteY41" fmla="*/ 154744 h 590770"/>
                <a:gd name="connsiteX42" fmla="*/ 333300 w 591547"/>
                <a:gd name="connsiteY42" fmla="*/ 99939 h 590770"/>
                <a:gd name="connsiteX43" fmla="*/ 236458 w 591547"/>
                <a:gd name="connsiteY43" fmla="*/ 125730 h 590770"/>
                <a:gd name="connsiteX44" fmla="*/ 236458 w 591547"/>
                <a:gd name="connsiteY44" fmla="*/ 341728 h 590770"/>
                <a:gd name="connsiteX45" fmla="*/ 333300 w 591547"/>
                <a:gd name="connsiteY45" fmla="*/ 360265 h 590770"/>
                <a:gd name="connsiteX46" fmla="*/ 397862 w 591547"/>
                <a:gd name="connsiteY46" fmla="*/ 21761 h 590770"/>
                <a:gd name="connsiteX47" fmla="*/ 387371 w 591547"/>
                <a:gd name="connsiteY47" fmla="*/ 32238 h 590770"/>
                <a:gd name="connsiteX48" fmla="*/ 397862 w 591547"/>
                <a:gd name="connsiteY48" fmla="*/ 42716 h 590770"/>
                <a:gd name="connsiteX49" fmla="*/ 409160 w 591547"/>
                <a:gd name="connsiteY49" fmla="*/ 32238 h 590770"/>
                <a:gd name="connsiteX50" fmla="*/ 397862 w 591547"/>
                <a:gd name="connsiteY50" fmla="*/ 21761 h 590770"/>
                <a:gd name="connsiteX51" fmla="*/ 397862 w 591547"/>
                <a:gd name="connsiteY51" fmla="*/ 0 h 590770"/>
                <a:gd name="connsiteX52" fmla="*/ 430143 w 591547"/>
                <a:gd name="connsiteY52" fmla="*/ 32238 h 590770"/>
                <a:gd name="connsiteX53" fmla="*/ 409160 w 591547"/>
                <a:gd name="connsiteY53" fmla="*/ 62865 h 590770"/>
                <a:gd name="connsiteX54" fmla="*/ 409160 w 591547"/>
                <a:gd name="connsiteY54" fmla="*/ 100745 h 590770"/>
                <a:gd name="connsiteX55" fmla="*/ 498740 w 591547"/>
                <a:gd name="connsiteY55" fmla="*/ 137819 h 590770"/>
                <a:gd name="connsiteX56" fmla="*/ 506003 w 591547"/>
                <a:gd name="connsiteY56" fmla="*/ 147491 h 590770"/>
                <a:gd name="connsiteX57" fmla="*/ 506003 w 591547"/>
                <a:gd name="connsiteY57" fmla="*/ 569815 h 590770"/>
                <a:gd name="connsiteX58" fmla="*/ 591547 w 591547"/>
                <a:gd name="connsiteY58" fmla="*/ 569815 h 590770"/>
                <a:gd name="connsiteX59" fmla="*/ 591547 w 591547"/>
                <a:gd name="connsiteY59" fmla="*/ 590770 h 590770"/>
                <a:gd name="connsiteX60" fmla="*/ 494705 w 591547"/>
                <a:gd name="connsiteY60" fmla="*/ 590770 h 590770"/>
                <a:gd name="connsiteX61" fmla="*/ 344598 w 591547"/>
                <a:gd name="connsiteY61" fmla="*/ 590770 h 590770"/>
                <a:gd name="connsiteX62" fmla="*/ 193685 w 591547"/>
                <a:gd name="connsiteY62" fmla="*/ 590770 h 590770"/>
                <a:gd name="connsiteX63" fmla="*/ 64562 w 591547"/>
                <a:gd name="connsiteY63" fmla="*/ 590770 h 590770"/>
                <a:gd name="connsiteX64" fmla="*/ 0 w 591547"/>
                <a:gd name="connsiteY64" fmla="*/ 590770 h 590770"/>
                <a:gd name="connsiteX65" fmla="*/ 0 w 591547"/>
                <a:gd name="connsiteY65" fmla="*/ 569815 h 590770"/>
                <a:gd name="connsiteX66" fmla="*/ 54070 w 591547"/>
                <a:gd name="connsiteY66" fmla="*/ 569815 h 590770"/>
                <a:gd name="connsiteX67" fmla="*/ 54070 w 591547"/>
                <a:gd name="connsiteY67" fmla="*/ 373160 h 590770"/>
                <a:gd name="connsiteX68" fmla="*/ 62141 w 591547"/>
                <a:gd name="connsiteY68" fmla="*/ 362683 h 590770"/>
                <a:gd name="connsiteX69" fmla="*/ 191264 w 591547"/>
                <a:gd name="connsiteY69" fmla="*/ 333668 h 590770"/>
                <a:gd name="connsiteX70" fmla="*/ 195299 w 591547"/>
                <a:gd name="connsiteY70" fmla="*/ 333668 h 590770"/>
                <a:gd name="connsiteX71" fmla="*/ 196106 w 591547"/>
                <a:gd name="connsiteY71" fmla="*/ 333668 h 590770"/>
                <a:gd name="connsiteX72" fmla="*/ 215475 w 591547"/>
                <a:gd name="connsiteY72" fmla="*/ 336892 h 590770"/>
                <a:gd name="connsiteX73" fmla="*/ 215475 w 591547"/>
                <a:gd name="connsiteY73" fmla="*/ 116864 h 590770"/>
                <a:gd name="connsiteX74" fmla="*/ 223545 w 591547"/>
                <a:gd name="connsiteY74" fmla="*/ 106387 h 590770"/>
                <a:gd name="connsiteX75" fmla="*/ 341370 w 591547"/>
                <a:gd name="connsiteY75" fmla="*/ 75760 h 590770"/>
                <a:gd name="connsiteX76" fmla="*/ 342984 w 591547"/>
                <a:gd name="connsiteY76" fmla="*/ 75760 h 590770"/>
                <a:gd name="connsiteX77" fmla="*/ 345405 w 591547"/>
                <a:gd name="connsiteY77" fmla="*/ 75760 h 590770"/>
                <a:gd name="connsiteX78" fmla="*/ 347020 w 591547"/>
                <a:gd name="connsiteY78" fmla="*/ 75760 h 590770"/>
                <a:gd name="connsiteX79" fmla="*/ 348634 w 591547"/>
                <a:gd name="connsiteY79" fmla="*/ 75760 h 590770"/>
                <a:gd name="connsiteX80" fmla="*/ 387371 w 591547"/>
                <a:gd name="connsiteY80" fmla="*/ 91879 h 590770"/>
                <a:gd name="connsiteX81" fmla="*/ 387371 w 591547"/>
                <a:gd name="connsiteY81" fmla="*/ 62865 h 590770"/>
                <a:gd name="connsiteX82" fmla="*/ 365581 w 591547"/>
                <a:gd name="connsiteY82" fmla="*/ 32238 h 590770"/>
                <a:gd name="connsiteX83" fmla="*/ 397862 w 591547"/>
                <a:gd name="connsiteY83" fmla="*/ 0 h 59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591547" h="590770">
                  <a:moveTo>
                    <a:pt x="86413" y="515758"/>
                  </a:moveTo>
                  <a:lnTo>
                    <a:pt x="171919" y="515758"/>
                  </a:lnTo>
                  <a:lnTo>
                    <a:pt x="171919" y="537523"/>
                  </a:lnTo>
                  <a:lnTo>
                    <a:pt x="86413" y="537523"/>
                  </a:lnTo>
                  <a:close/>
                  <a:moveTo>
                    <a:pt x="86413" y="461733"/>
                  </a:moveTo>
                  <a:lnTo>
                    <a:pt x="171919" y="461733"/>
                  </a:lnTo>
                  <a:lnTo>
                    <a:pt x="171919" y="483498"/>
                  </a:lnTo>
                  <a:lnTo>
                    <a:pt x="86413" y="483498"/>
                  </a:lnTo>
                  <a:close/>
                  <a:moveTo>
                    <a:pt x="86413" y="408616"/>
                  </a:moveTo>
                  <a:lnTo>
                    <a:pt x="171919" y="408616"/>
                  </a:lnTo>
                  <a:lnTo>
                    <a:pt x="171919" y="429474"/>
                  </a:lnTo>
                  <a:lnTo>
                    <a:pt x="86413" y="429474"/>
                  </a:lnTo>
                  <a:close/>
                  <a:moveTo>
                    <a:pt x="204177" y="357041"/>
                  </a:moveTo>
                  <a:lnTo>
                    <a:pt x="204177" y="569815"/>
                  </a:lnTo>
                  <a:lnTo>
                    <a:pt x="333300" y="569815"/>
                  </a:lnTo>
                  <a:lnTo>
                    <a:pt x="333300" y="382026"/>
                  </a:lnTo>
                  <a:close/>
                  <a:moveTo>
                    <a:pt x="183194" y="357041"/>
                  </a:moveTo>
                  <a:lnTo>
                    <a:pt x="75053" y="382026"/>
                  </a:lnTo>
                  <a:lnTo>
                    <a:pt x="75053" y="569815"/>
                  </a:lnTo>
                  <a:lnTo>
                    <a:pt x="183194" y="569815"/>
                  </a:lnTo>
                  <a:close/>
                  <a:moveTo>
                    <a:pt x="247709" y="311838"/>
                  </a:moveTo>
                  <a:lnTo>
                    <a:pt x="322851" y="311838"/>
                  </a:lnTo>
                  <a:lnTo>
                    <a:pt x="322851" y="332826"/>
                  </a:lnTo>
                  <a:lnTo>
                    <a:pt x="247709" y="332826"/>
                  </a:lnTo>
                  <a:close/>
                  <a:moveTo>
                    <a:pt x="247709" y="257944"/>
                  </a:moveTo>
                  <a:lnTo>
                    <a:pt x="322851" y="257944"/>
                  </a:lnTo>
                  <a:lnTo>
                    <a:pt x="322851" y="279580"/>
                  </a:lnTo>
                  <a:lnTo>
                    <a:pt x="247709" y="279580"/>
                  </a:lnTo>
                  <a:close/>
                  <a:moveTo>
                    <a:pt x="247709" y="203919"/>
                  </a:moveTo>
                  <a:lnTo>
                    <a:pt x="322851" y="203919"/>
                  </a:lnTo>
                  <a:lnTo>
                    <a:pt x="322851" y="225684"/>
                  </a:lnTo>
                  <a:lnTo>
                    <a:pt x="247709" y="225684"/>
                  </a:lnTo>
                  <a:close/>
                  <a:moveTo>
                    <a:pt x="247709" y="150672"/>
                  </a:moveTo>
                  <a:lnTo>
                    <a:pt x="322851" y="150672"/>
                  </a:lnTo>
                  <a:lnTo>
                    <a:pt x="322851" y="171660"/>
                  </a:lnTo>
                  <a:lnTo>
                    <a:pt x="247709" y="171660"/>
                  </a:lnTo>
                  <a:close/>
                  <a:moveTo>
                    <a:pt x="355090" y="102357"/>
                  </a:moveTo>
                  <a:lnTo>
                    <a:pt x="355090" y="373160"/>
                  </a:lnTo>
                  <a:lnTo>
                    <a:pt x="355090" y="376384"/>
                  </a:lnTo>
                  <a:lnTo>
                    <a:pt x="355090" y="569815"/>
                  </a:lnTo>
                  <a:lnTo>
                    <a:pt x="484213" y="569815"/>
                  </a:lnTo>
                  <a:lnTo>
                    <a:pt x="484213" y="154744"/>
                  </a:lnTo>
                  <a:close/>
                  <a:moveTo>
                    <a:pt x="333300" y="99939"/>
                  </a:moveTo>
                  <a:lnTo>
                    <a:pt x="236458" y="125730"/>
                  </a:lnTo>
                  <a:lnTo>
                    <a:pt x="236458" y="341728"/>
                  </a:lnTo>
                  <a:lnTo>
                    <a:pt x="333300" y="360265"/>
                  </a:lnTo>
                  <a:close/>
                  <a:moveTo>
                    <a:pt x="397862" y="21761"/>
                  </a:moveTo>
                  <a:cubicBezTo>
                    <a:pt x="392213" y="21761"/>
                    <a:pt x="387371" y="26596"/>
                    <a:pt x="387371" y="32238"/>
                  </a:cubicBezTo>
                  <a:cubicBezTo>
                    <a:pt x="387371" y="37880"/>
                    <a:pt x="392213" y="42716"/>
                    <a:pt x="397862" y="42716"/>
                  </a:cubicBezTo>
                  <a:cubicBezTo>
                    <a:pt x="404318" y="42716"/>
                    <a:pt x="409160" y="37880"/>
                    <a:pt x="409160" y="32238"/>
                  </a:cubicBezTo>
                  <a:cubicBezTo>
                    <a:pt x="409160" y="26596"/>
                    <a:pt x="404318" y="21761"/>
                    <a:pt x="397862" y="21761"/>
                  </a:cubicBezTo>
                  <a:close/>
                  <a:moveTo>
                    <a:pt x="397862" y="0"/>
                  </a:moveTo>
                  <a:cubicBezTo>
                    <a:pt x="415616" y="0"/>
                    <a:pt x="430143" y="14507"/>
                    <a:pt x="430143" y="32238"/>
                  </a:cubicBezTo>
                  <a:cubicBezTo>
                    <a:pt x="430143" y="45940"/>
                    <a:pt x="421266" y="58029"/>
                    <a:pt x="409160" y="62865"/>
                  </a:cubicBezTo>
                  <a:lnTo>
                    <a:pt x="409160" y="100745"/>
                  </a:lnTo>
                  <a:lnTo>
                    <a:pt x="498740" y="137819"/>
                  </a:lnTo>
                  <a:cubicBezTo>
                    <a:pt x="502775" y="139431"/>
                    <a:pt x="506003" y="143461"/>
                    <a:pt x="506003" y="147491"/>
                  </a:cubicBezTo>
                  <a:lnTo>
                    <a:pt x="506003" y="569815"/>
                  </a:lnTo>
                  <a:lnTo>
                    <a:pt x="591547" y="569815"/>
                  </a:lnTo>
                  <a:lnTo>
                    <a:pt x="591547" y="590770"/>
                  </a:lnTo>
                  <a:lnTo>
                    <a:pt x="494705" y="590770"/>
                  </a:lnTo>
                  <a:lnTo>
                    <a:pt x="344598" y="590770"/>
                  </a:lnTo>
                  <a:lnTo>
                    <a:pt x="193685" y="590770"/>
                  </a:lnTo>
                  <a:lnTo>
                    <a:pt x="64562" y="590770"/>
                  </a:lnTo>
                  <a:lnTo>
                    <a:pt x="0" y="590770"/>
                  </a:lnTo>
                  <a:lnTo>
                    <a:pt x="0" y="569815"/>
                  </a:lnTo>
                  <a:lnTo>
                    <a:pt x="54070" y="569815"/>
                  </a:lnTo>
                  <a:lnTo>
                    <a:pt x="54070" y="373160"/>
                  </a:lnTo>
                  <a:cubicBezTo>
                    <a:pt x="54070" y="368324"/>
                    <a:pt x="57298" y="364294"/>
                    <a:pt x="62141" y="362683"/>
                  </a:cubicBezTo>
                  <a:lnTo>
                    <a:pt x="191264" y="333668"/>
                  </a:lnTo>
                  <a:cubicBezTo>
                    <a:pt x="192878" y="332862"/>
                    <a:pt x="194492" y="332862"/>
                    <a:pt x="195299" y="333668"/>
                  </a:cubicBezTo>
                  <a:cubicBezTo>
                    <a:pt x="196106" y="333668"/>
                    <a:pt x="196106" y="333668"/>
                    <a:pt x="196106" y="333668"/>
                  </a:cubicBezTo>
                  <a:lnTo>
                    <a:pt x="215475" y="336892"/>
                  </a:lnTo>
                  <a:lnTo>
                    <a:pt x="215475" y="116864"/>
                  </a:lnTo>
                  <a:cubicBezTo>
                    <a:pt x="215475" y="112028"/>
                    <a:pt x="218703" y="107999"/>
                    <a:pt x="223545" y="106387"/>
                  </a:cubicBezTo>
                  <a:lnTo>
                    <a:pt x="341370" y="75760"/>
                  </a:lnTo>
                  <a:cubicBezTo>
                    <a:pt x="342177" y="75760"/>
                    <a:pt x="342177" y="75760"/>
                    <a:pt x="342984" y="75760"/>
                  </a:cubicBezTo>
                  <a:cubicBezTo>
                    <a:pt x="343791" y="75760"/>
                    <a:pt x="344598" y="74954"/>
                    <a:pt x="345405" y="75760"/>
                  </a:cubicBezTo>
                  <a:cubicBezTo>
                    <a:pt x="346213" y="75760"/>
                    <a:pt x="347020" y="75760"/>
                    <a:pt x="347020" y="75760"/>
                  </a:cubicBezTo>
                  <a:cubicBezTo>
                    <a:pt x="347827" y="75760"/>
                    <a:pt x="347827" y="75760"/>
                    <a:pt x="348634" y="75760"/>
                  </a:cubicBezTo>
                  <a:lnTo>
                    <a:pt x="387371" y="91879"/>
                  </a:lnTo>
                  <a:lnTo>
                    <a:pt x="387371" y="62865"/>
                  </a:lnTo>
                  <a:cubicBezTo>
                    <a:pt x="375265" y="58029"/>
                    <a:pt x="365581" y="45940"/>
                    <a:pt x="365581" y="32238"/>
                  </a:cubicBezTo>
                  <a:cubicBezTo>
                    <a:pt x="365581" y="14507"/>
                    <a:pt x="380107" y="0"/>
                    <a:pt x="39786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>
              <a:normAutofit/>
            </a:bodyPr>
            <a:p>
              <a:endParaRPr lang="zh-CN" altLang="en-US">
                <a:ea typeface="Calibri" panose="020F0502020204030204" charset="0"/>
              </a:endParaRPr>
            </a:p>
          </p:txBody>
        </p:sp>
        <p:sp>
          <p:nvSpPr>
            <p:cNvPr id="42" name="ïṣľîďè"/>
            <p:cNvSpPr/>
            <p:nvPr/>
          </p:nvSpPr>
          <p:spPr bwMode="auto">
            <a:xfrm>
              <a:off x="5104888" y="2618821"/>
              <a:ext cx="724412" cy="522761"/>
            </a:xfrm>
            <a:custGeom>
              <a:avLst/>
              <a:gdLst>
                <a:gd name="connsiteX0" fmla="*/ 91000 w 605879"/>
                <a:gd name="connsiteY0" fmla="*/ 173662 h 437224"/>
                <a:gd name="connsiteX1" fmla="*/ 331193 w 605879"/>
                <a:gd name="connsiteY1" fmla="*/ 173662 h 437224"/>
                <a:gd name="connsiteX2" fmla="*/ 342454 w 605879"/>
                <a:gd name="connsiteY2" fmla="*/ 184882 h 437224"/>
                <a:gd name="connsiteX3" fmla="*/ 331193 w 605879"/>
                <a:gd name="connsiteY3" fmla="*/ 196102 h 437224"/>
                <a:gd name="connsiteX4" fmla="*/ 91000 w 605879"/>
                <a:gd name="connsiteY4" fmla="*/ 196102 h 437224"/>
                <a:gd name="connsiteX5" fmla="*/ 79739 w 605879"/>
                <a:gd name="connsiteY5" fmla="*/ 184882 h 437224"/>
                <a:gd name="connsiteX6" fmla="*/ 91000 w 605879"/>
                <a:gd name="connsiteY6" fmla="*/ 173662 h 437224"/>
                <a:gd name="connsiteX7" fmla="*/ 421630 w 605879"/>
                <a:gd name="connsiteY7" fmla="*/ 131441 h 437224"/>
                <a:gd name="connsiteX8" fmla="*/ 423552 w 605879"/>
                <a:gd name="connsiteY8" fmla="*/ 152274 h 437224"/>
                <a:gd name="connsiteX9" fmla="*/ 275961 w 605879"/>
                <a:gd name="connsiteY9" fmla="*/ 300986 h 437224"/>
                <a:gd name="connsiteX10" fmla="*/ 408175 w 605879"/>
                <a:gd name="connsiteY10" fmla="*/ 358277 h 437224"/>
                <a:gd name="connsiteX11" fmla="*/ 418060 w 605879"/>
                <a:gd name="connsiteY11" fmla="*/ 365267 h 437224"/>
                <a:gd name="connsiteX12" fmla="*/ 488218 w 605879"/>
                <a:gd name="connsiteY12" fmla="*/ 410360 h 437224"/>
                <a:gd name="connsiteX13" fmla="*/ 474214 w 605879"/>
                <a:gd name="connsiteY13" fmla="*/ 363348 h 437224"/>
                <a:gd name="connsiteX14" fmla="*/ 482039 w 605879"/>
                <a:gd name="connsiteY14" fmla="*/ 349916 h 437224"/>
                <a:gd name="connsiteX15" fmla="*/ 583363 w 605879"/>
                <a:gd name="connsiteY15" fmla="*/ 244928 h 437224"/>
                <a:gd name="connsiteX16" fmla="*/ 421630 w 605879"/>
                <a:gd name="connsiteY16" fmla="*/ 131441 h 437224"/>
                <a:gd name="connsiteX17" fmla="*/ 75898 w 605879"/>
                <a:gd name="connsiteY17" fmla="*/ 120173 h 437224"/>
                <a:gd name="connsiteX18" fmla="*/ 340509 w 605879"/>
                <a:gd name="connsiteY18" fmla="*/ 120173 h 437224"/>
                <a:gd name="connsiteX19" fmla="*/ 351769 w 605879"/>
                <a:gd name="connsiteY19" fmla="*/ 131428 h 437224"/>
                <a:gd name="connsiteX20" fmla="*/ 340509 w 605879"/>
                <a:gd name="connsiteY20" fmla="*/ 142683 h 437224"/>
                <a:gd name="connsiteX21" fmla="*/ 75898 w 605879"/>
                <a:gd name="connsiteY21" fmla="*/ 142683 h 437224"/>
                <a:gd name="connsiteX22" fmla="*/ 64638 w 605879"/>
                <a:gd name="connsiteY22" fmla="*/ 131428 h 437224"/>
                <a:gd name="connsiteX23" fmla="*/ 75898 w 605879"/>
                <a:gd name="connsiteY23" fmla="*/ 120173 h 437224"/>
                <a:gd name="connsiteX24" fmla="*/ 210609 w 605879"/>
                <a:gd name="connsiteY24" fmla="*/ 22478 h 437224"/>
                <a:gd name="connsiteX25" fmla="*/ 22516 w 605879"/>
                <a:gd name="connsiteY25" fmla="*/ 153508 h 437224"/>
                <a:gd name="connsiteX26" fmla="*/ 139216 w 605879"/>
                <a:gd name="connsiteY26" fmla="*/ 274807 h 437224"/>
                <a:gd name="connsiteX27" fmla="*/ 147042 w 605879"/>
                <a:gd name="connsiteY27" fmla="*/ 288102 h 437224"/>
                <a:gd name="connsiteX28" fmla="*/ 130017 w 605879"/>
                <a:gd name="connsiteY28" fmla="*/ 344297 h 437224"/>
                <a:gd name="connsiteX29" fmla="*/ 214041 w 605879"/>
                <a:gd name="connsiteY29" fmla="*/ 291254 h 437224"/>
                <a:gd name="connsiteX30" fmla="*/ 223927 w 605879"/>
                <a:gd name="connsiteY30" fmla="*/ 284264 h 437224"/>
                <a:gd name="connsiteX31" fmla="*/ 398839 w 605879"/>
                <a:gd name="connsiteY31" fmla="*/ 152960 h 437224"/>
                <a:gd name="connsiteX32" fmla="*/ 369596 w 605879"/>
                <a:gd name="connsiteY32" fmla="*/ 80592 h 437224"/>
                <a:gd name="connsiteX33" fmla="*/ 210609 w 605879"/>
                <a:gd name="connsiteY33" fmla="*/ 22478 h 437224"/>
                <a:gd name="connsiteX34" fmla="*/ 210609 w 605879"/>
                <a:gd name="connsiteY34" fmla="*/ 0 h 437224"/>
                <a:gd name="connsiteX35" fmla="*/ 385796 w 605879"/>
                <a:gd name="connsiteY35" fmla="*/ 64967 h 437224"/>
                <a:gd name="connsiteX36" fmla="*/ 414079 w 605879"/>
                <a:gd name="connsiteY36" fmla="*/ 109100 h 437224"/>
                <a:gd name="connsiteX37" fmla="*/ 419845 w 605879"/>
                <a:gd name="connsiteY37" fmla="*/ 108963 h 437224"/>
                <a:gd name="connsiteX38" fmla="*/ 605879 w 605879"/>
                <a:gd name="connsiteY38" fmla="*/ 244928 h 437224"/>
                <a:gd name="connsiteX39" fmla="*/ 498515 w 605879"/>
                <a:gd name="connsiteY39" fmla="*/ 368420 h 437224"/>
                <a:gd name="connsiteX40" fmla="*/ 516088 w 605879"/>
                <a:gd name="connsiteY40" fmla="*/ 414609 h 437224"/>
                <a:gd name="connsiteX41" fmla="*/ 522953 w 605879"/>
                <a:gd name="connsiteY41" fmla="*/ 428178 h 437224"/>
                <a:gd name="connsiteX42" fmla="*/ 510185 w 605879"/>
                <a:gd name="connsiteY42" fmla="*/ 437224 h 437224"/>
                <a:gd name="connsiteX43" fmla="*/ 400487 w 605879"/>
                <a:gd name="connsiteY43" fmla="*/ 380344 h 437224"/>
                <a:gd name="connsiteX44" fmla="*/ 250836 w 605879"/>
                <a:gd name="connsiteY44" fmla="*/ 304275 h 437224"/>
                <a:gd name="connsiteX45" fmla="*/ 231752 w 605879"/>
                <a:gd name="connsiteY45" fmla="*/ 306331 h 437224"/>
                <a:gd name="connsiteX46" fmla="*/ 107639 w 605879"/>
                <a:gd name="connsiteY46" fmla="*/ 371161 h 437224"/>
                <a:gd name="connsiteX47" fmla="*/ 94596 w 605879"/>
                <a:gd name="connsiteY47" fmla="*/ 361978 h 437224"/>
                <a:gd name="connsiteX48" fmla="*/ 102009 w 605879"/>
                <a:gd name="connsiteY48" fmla="*/ 348135 h 437224"/>
                <a:gd name="connsiteX49" fmla="*/ 122741 w 605879"/>
                <a:gd name="connsiteY49" fmla="*/ 293173 h 437224"/>
                <a:gd name="connsiteX50" fmla="*/ 0 w 605879"/>
                <a:gd name="connsiteY50" fmla="*/ 153508 h 437224"/>
                <a:gd name="connsiteX51" fmla="*/ 210609 w 605879"/>
                <a:gd name="connsiteY51" fmla="*/ 0 h 43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605879" h="437224">
                  <a:moveTo>
                    <a:pt x="91000" y="173662"/>
                  </a:moveTo>
                  <a:lnTo>
                    <a:pt x="331193" y="173662"/>
                  </a:lnTo>
                  <a:cubicBezTo>
                    <a:pt x="337373" y="173662"/>
                    <a:pt x="342454" y="178725"/>
                    <a:pt x="342454" y="184882"/>
                  </a:cubicBezTo>
                  <a:cubicBezTo>
                    <a:pt x="342454" y="191040"/>
                    <a:pt x="337373" y="196102"/>
                    <a:pt x="331193" y="196102"/>
                  </a:cubicBezTo>
                  <a:lnTo>
                    <a:pt x="91000" y="196102"/>
                  </a:lnTo>
                  <a:cubicBezTo>
                    <a:pt x="84683" y="196102"/>
                    <a:pt x="79739" y="191040"/>
                    <a:pt x="79739" y="184882"/>
                  </a:cubicBezTo>
                  <a:cubicBezTo>
                    <a:pt x="79739" y="178725"/>
                    <a:pt x="84683" y="173662"/>
                    <a:pt x="91000" y="173662"/>
                  </a:cubicBezTo>
                  <a:close/>
                  <a:moveTo>
                    <a:pt x="421630" y="131441"/>
                  </a:moveTo>
                  <a:cubicBezTo>
                    <a:pt x="423003" y="138294"/>
                    <a:pt x="423552" y="145284"/>
                    <a:pt x="423552" y="152274"/>
                  </a:cubicBezTo>
                  <a:cubicBezTo>
                    <a:pt x="423552" y="220668"/>
                    <a:pt x="362456" y="281249"/>
                    <a:pt x="275961" y="300986"/>
                  </a:cubicBezTo>
                  <a:cubicBezTo>
                    <a:pt x="302047" y="334017"/>
                    <a:pt x="350924" y="355536"/>
                    <a:pt x="408175" y="358277"/>
                  </a:cubicBezTo>
                  <a:cubicBezTo>
                    <a:pt x="412569" y="358551"/>
                    <a:pt x="416413" y="361293"/>
                    <a:pt x="418060" y="365267"/>
                  </a:cubicBezTo>
                  <a:cubicBezTo>
                    <a:pt x="427259" y="388019"/>
                    <a:pt x="463505" y="403370"/>
                    <a:pt x="488218" y="410360"/>
                  </a:cubicBezTo>
                  <a:cubicBezTo>
                    <a:pt x="483962" y="399944"/>
                    <a:pt x="479156" y="385004"/>
                    <a:pt x="474214" y="363348"/>
                  </a:cubicBezTo>
                  <a:cubicBezTo>
                    <a:pt x="472841" y="357455"/>
                    <a:pt x="476273" y="351698"/>
                    <a:pt x="482039" y="349916"/>
                  </a:cubicBezTo>
                  <a:cubicBezTo>
                    <a:pt x="543685" y="332236"/>
                    <a:pt x="583500" y="290980"/>
                    <a:pt x="583363" y="244928"/>
                  </a:cubicBezTo>
                  <a:cubicBezTo>
                    <a:pt x="583363" y="182839"/>
                    <a:pt x="511009" y="132126"/>
                    <a:pt x="421630" y="131441"/>
                  </a:cubicBezTo>
                  <a:close/>
                  <a:moveTo>
                    <a:pt x="75898" y="120173"/>
                  </a:moveTo>
                  <a:lnTo>
                    <a:pt x="340509" y="120173"/>
                  </a:lnTo>
                  <a:cubicBezTo>
                    <a:pt x="346826" y="120173"/>
                    <a:pt x="351769" y="125114"/>
                    <a:pt x="351769" y="131428"/>
                  </a:cubicBezTo>
                  <a:cubicBezTo>
                    <a:pt x="351769" y="137604"/>
                    <a:pt x="346826" y="142683"/>
                    <a:pt x="340509" y="142683"/>
                  </a:cubicBezTo>
                  <a:lnTo>
                    <a:pt x="75898" y="142683"/>
                  </a:lnTo>
                  <a:cubicBezTo>
                    <a:pt x="69719" y="142683"/>
                    <a:pt x="64638" y="137604"/>
                    <a:pt x="64638" y="131428"/>
                  </a:cubicBezTo>
                  <a:cubicBezTo>
                    <a:pt x="64638" y="125114"/>
                    <a:pt x="69719" y="120173"/>
                    <a:pt x="75898" y="120173"/>
                  </a:cubicBezTo>
                  <a:close/>
                  <a:moveTo>
                    <a:pt x="210609" y="22478"/>
                  </a:moveTo>
                  <a:cubicBezTo>
                    <a:pt x="106952" y="22478"/>
                    <a:pt x="22516" y="81277"/>
                    <a:pt x="22516" y="153508"/>
                  </a:cubicBezTo>
                  <a:cubicBezTo>
                    <a:pt x="22516" y="206688"/>
                    <a:pt x="68372" y="254385"/>
                    <a:pt x="139216" y="274807"/>
                  </a:cubicBezTo>
                  <a:cubicBezTo>
                    <a:pt x="144983" y="276452"/>
                    <a:pt x="148415" y="282208"/>
                    <a:pt x="147042" y="288102"/>
                  </a:cubicBezTo>
                  <a:cubicBezTo>
                    <a:pt x="140864" y="314966"/>
                    <a:pt x="135097" y="332647"/>
                    <a:pt x="130017" y="344297"/>
                  </a:cubicBezTo>
                  <a:cubicBezTo>
                    <a:pt x="158437" y="336622"/>
                    <a:pt x="203058" y="318667"/>
                    <a:pt x="214041" y="291254"/>
                  </a:cubicBezTo>
                  <a:cubicBezTo>
                    <a:pt x="215689" y="287280"/>
                    <a:pt x="219533" y="284538"/>
                    <a:pt x="223927" y="284264"/>
                  </a:cubicBezTo>
                  <a:cubicBezTo>
                    <a:pt x="320170" y="279604"/>
                    <a:pt x="395407" y="223135"/>
                    <a:pt x="398839" y="152960"/>
                  </a:cubicBezTo>
                  <a:cubicBezTo>
                    <a:pt x="400075" y="126918"/>
                    <a:pt x="389915" y="101836"/>
                    <a:pt x="369596" y="80592"/>
                  </a:cubicBezTo>
                  <a:cubicBezTo>
                    <a:pt x="334860" y="44133"/>
                    <a:pt x="275412" y="22478"/>
                    <a:pt x="210609" y="22478"/>
                  </a:cubicBezTo>
                  <a:close/>
                  <a:moveTo>
                    <a:pt x="210609" y="0"/>
                  </a:moveTo>
                  <a:cubicBezTo>
                    <a:pt x="281453" y="0"/>
                    <a:pt x="346942" y="24260"/>
                    <a:pt x="385796" y="64967"/>
                  </a:cubicBezTo>
                  <a:cubicBezTo>
                    <a:pt x="398702" y="78536"/>
                    <a:pt x="408175" y="93338"/>
                    <a:pt x="414079" y="109100"/>
                  </a:cubicBezTo>
                  <a:cubicBezTo>
                    <a:pt x="416001" y="108963"/>
                    <a:pt x="417923" y="108963"/>
                    <a:pt x="419845" y="108963"/>
                  </a:cubicBezTo>
                  <a:cubicBezTo>
                    <a:pt x="522404" y="108963"/>
                    <a:pt x="606016" y="169955"/>
                    <a:pt x="605879" y="244928"/>
                  </a:cubicBezTo>
                  <a:cubicBezTo>
                    <a:pt x="605879" y="298519"/>
                    <a:pt x="564141" y="346079"/>
                    <a:pt x="498515" y="368420"/>
                  </a:cubicBezTo>
                  <a:cubicBezTo>
                    <a:pt x="506066" y="398025"/>
                    <a:pt x="512931" y="412279"/>
                    <a:pt x="516088" y="414609"/>
                  </a:cubicBezTo>
                  <a:cubicBezTo>
                    <a:pt x="524601" y="418858"/>
                    <a:pt x="523228" y="426671"/>
                    <a:pt x="522953" y="428178"/>
                  </a:cubicBezTo>
                  <a:cubicBezTo>
                    <a:pt x="522541" y="429686"/>
                    <a:pt x="520207" y="437224"/>
                    <a:pt x="510185" y="437224"/>
                  </a:cubicBezTo>
                  <a:cubicBezTo>
                    <a:pt x="497828" y="437224"/>
                    <a:pt x="423689" y="421325"/>
                    <a:pt x="400487" y="380344"/>
                  </a:cubicBezTo>
                  <a:cubicBezTo>
                    <a:pt x="333899" y="375410"/>
                    <a:pt x="277746" y="346764"/>
                    <a:pt x="250836" y="304275"/>
                  </a:cubicBezTo>
                  <a:cubicBezTo>
                    <a:pt x="244521" y="305098"/>
                    <a:pt x="238205" y="305783"/>
                    <a:pt x="231752" y="306331"/>
                  </a:cubicBezTo>
                  <a:cubicBezTo>
                    <a:pt x="206216" y="353069"/>
                    <a:pt x="121643" y="371161"/>
                    <a:pt x="107639" y="371161"/>
                  </a:cubicBezTo>
                  <a:cubicBezTo>
                    <a:pt x="97616" y="371161"/>
                    <a:pt x="95145" y="364171"/>
                    <a:pt x="94596" y="361978"/>
                  </a:cubicBezTo>
                  <a:cubicBezTo>
                    <a:pt x="94184" y="360470"/>
                    <a:pt x="92948" y="352658"/>
                    <a:pt x="102009" y="348135"/>
                  </a:cubicBezTo>
                  <a:cubicBezTo>
                    <a:pt x="105030" y="345942"/>
                    <a:pt x="113130" y="331550"/>
                    <a:pt x="122741" y="293173"/>
                  </a:cubicBezTo>
                  <a:cubicBezTo>
                    <a:pt x="47778" y="268228"/>
                    <a:pt x="0" y="214226"/>
                    <a:pt x="0" y="153508"/>
                  </a:cubicBezTo>
                  <a:cubicBezTo>
                    <a:pt x="0" y="68804"/>
                    <a:pt x="94458" y="0"/>
                    <a:pt x="21060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ea typeface="Calibri" panose="020F0502020204030204" charset="0"/>
              </a:endParaRPr>
            </a:p>
          </p:txBody>
        </p:sp>
        <p:sp>
          <p:nvSpPr>
            <p:cNvPr id="43" name="íṣļïḍe"/>
            <p:cNvSpPr/>
            <p:nvPr/>
          </p:nvSpPr>
          <p:spPr bwMode="auto">
            <a:xfrm>
              <a:off x="7870888" y="2682459"/>
              <a:ext cx="579564" cy="395484"/>
            </a:xfrm>
            <a:custGeom>
              <a:avLst/>
              <a:gdLst>
                <a:gd name="connsiteX0" fmla="*/ 20293 w 607639"/>
                <a:gd name="connsiteY0" fmla="*/ 364067 h 414642"/>
                <a:gd name="connsiteX1" fmla="*/ 20293 w 607639"/>
                <a:gd name="connsiteY1" fmla="*/ 384244 h 414642"/>
                <a:gd name="connsiteX2" fmla="*/ 30351 w 607639"/>
                <a:gd name="connsiteY2" fmla="*/ 394377 h 414642"/>
                <a:gd name="connsiteX3" fmla="*/ 577199 w 607639"/>
                <a:gd name="connsiteY3" fmla="*/ 394377 h 414642"/>
                <a:gd name="connsiteX4" fmla="*/ 587346 w 607639"/>
                <a:gd name="connsiteY4" fmla="*/ 384244 h 414642"/>
                <a:gd name="connsiteX5" fmla="*/ 587346 w 607639"/>
                <a:gd name="connsiteY5" fmla="*/ 364067 h 414642"/>
                <a:gd name="connsiteX6" fmla="*/ 556995 w 607639"/>
                <a:gd name="connsiteY6" fmla="*/ 364067 h 414642"/>
                <a:gd name="connsiteX7" fmla="*/ 394916 w 607639"/>
                <a:gd name="connsiteY7" fmla="*/ 364067 h 414642"/>
                <a:gd name="connsiteX8" fmla="*/ 394916 w 607639"/>
                <a:gd name="connsiteY8" fmla="*/ 374200 h 414642"/>
                <a:gd name="connsiteX9" fmla="*/ 384859 w 607639"/>
                <a:gd name="connsiteY9" fmla="*/ 384244 h 414642"/>
                <a:gd name="connsiteX10" fmla="*/ 222780 w 607639"/>
                <a:gd name="connsiteY10" fmla="*/ 384244 h 414642"/>
                <a:gd name="connsiteX11" fmla="*/ 212634 w 607639"/>
                <a:gd name="connsiteY11" fmla="*/ 374200 h 414642"/>
                <a:gd name="connsiteX12" fmla="*/ 212634 w 607639"/>
                <a:gd name="connsiteY12" fmla="*/ 364067 h 414642"/>
                <a:gd name="connsiteX13" fmla="*/ 50644 w 607639"/>
                <a:gd name="connsiteY13" fmla="*/ 364067 h 414642"/>
                <a:gd name="connsiteX14" fmla="*/ 141754 w 607639"/>
                <a:gd name="connsiteY14" fmla="*/ 232583 h 414642"/>
                <a:gd name="connsiteX15" fmla="*/ 161961 w 607639"/>
                <a:gd name="connsiteY15" fmla="*/ 232583 h 414642"/>
                <a:gd name="connsiteX16" fmla="*/ 172110 w 607639"/>
                <a:gd name="connsiteY16" fmla="*/ 242719 h 414642"/>
                <a:gd name="connsiteX17" fmla="*/ 161961 w 607639"/>
                <a:gd name="connsiteY17" fmla="*/ 252765 h 414642"/>
                <a:gd name="connsiteX18" fmla="*/ 141754 w 607639"/>
                <a:gd name="connsiteY18" fmla="*/ 252765 h 414642"/>
                <a:gd name="connsiteX19" fmla="*/ 131605 w 607639"/>
                <a:gd name="connsiteY19" fmla="*/ 242719 h 414642"/>
                <a:gd name="connsiteX20" fmla="*/ 141754 w 607639"/>
                <a:gd name="connsiteY20" fmla="*/ 232583 h 414642"/>
                <a:gd name="connsiteX21" fmla="*/ 141758 w 607639"/>
                <a:gd name="connsiteY21" fmla="*/ 192149 h 414642"/>
                <a:gd name="connsiteX22" fmla="*/ 182279 w 607639"/>
                <a:gd name="connsiteY22" fmla="*/ 192149 h 414642"/>
                <a:gd name="connsiteX23" fmla="*/ 192432 w 607639"/>
                <a:gd name="connsiteY23" fmla="*/ 202196 h 414642"/>
                <a:gd name="connsiteX24" fmla="*/ 182279 w 607639"/>
                <a:gd name="connsiteY24" fmla="*/ 212331 h 414642"/>
                <a:gd name="connsiteX25" fmla="*/ 141758 w 607639"/>
                <a:gd name="connsiteY25" fmla="*/ 212331 h 414642"/>
                <a:gd name="connsiteX26" fmla="*/ 131605 w 607639"/>
                <a:gd name="connsiteY26" fmla="*/ 202196 h 414642"/>
                <a:gd name="connsiteX27" fmla="*/ 141758 w 607639"/>
                <a:gd name="connsiteY27" fmla="*/ 192149 h 414642"/>
                <a:gd name="connsiteX28" fmla="*/ 141754 w 607639"/>
                <a:gd name="connsiteY28" fmla="*/ 151716 h 414642"/>
                <a:gd name="connsiteX29" fmla="*/ 161961 w 607639"/>
                <a:gd name="connsiteY29" fmla="*/ 151716 h 414642"/>
                <a:gd name="connsiteX30" fmla="*/ 172110 w 607639"/>
                <a:gd name="connsiteY30" fmla="*/ 161763 h 414642"/>
                <a:gd name="connsiteX31" fmla="*/ 161961 w 607639"/>
                <a:gd name="connsiteY31" fmla="*/ 171898 h 414642"/>
                <a:gd name="connsiteX32" fmla="*/ 141754 w 607639"/>
                <a:gd name="connsiteY32" fmla="*/ 171898 h 414642"/>
                <a:gd name="connsiteX33" fmla="*/ 131605 w 607639"/>
                <a:gd name="connsiteY33" fmla="*/ 161763 h 414642"/>
                <a:gd name="connsiteX34" fmla="*/ 141754 w 607639"/>
                <a:gd name="connsiteY34" fmla="*/ 151716 h 414642"/>
                <a:gd name="connsiteX35" fmla="*/ 141758 w 607639"/>
                <a:gd name="connsiteY35" fmla="*/ 111211 h 414642"/>
                <a:gd name="connsiteX36" fmla="*/ 182279 w 607639"/>
                <a:gd name="connsiteY36" fmla="*/ 111211 h 414642"/>
                <a:gd name="connsiteX37" fmla="*/ 192432 w 607639"/>
                <a:gd name="connsiteY37" fmla="*/ 121337 h 414642"/>
                <a:gd name="connsiteX38" fmla="*/ 182279 w 607639"/>
                <a:gd name="connsiteY38" fmla="*/ 131463 h 414642"/>
                <a:gd name="connsiteX39" fmla="*/ 141758 w 607639"/>
                <a:gd name="connsiteY39" fmla="*/ 131463 h 414642"/>
                <a:gd name="connsiteX40" fmla="*/ 131605 w 607639"/>
                <a:gd name="connsiteY40" fmla="*/ 121337 h 414642"/>
                <a:gd name="connsiteX41" fmla="*/ 141758 w 607639"/>
                <a:gd name="connsiteY41" fmla="*/ 111211 h 414642"/>
                <a:gd name="connsiteX42" fmla="*/ 425367 w 607639"/>
                <a:gd name="connsiteY42" fmla="*/ 101191 h 414642"/>
                <a:gd name="connsiteX43" fmla="*/ 496228 w 607639"/>
                <a:gd name="connsiteY43" fmla="*/ 101191 h 414642"/>
                <a:gd name="connsiteX44" fmla="*/ 506377 w 607639"/>
                <a:gd name="connsiteY44" fmla="*/ 111231 h 414642"/>
                <a:gd name="connsiteX45" fmla="*/ 506377 w 607639"/>
                <a:gd name="connsiteY45" fmla="*/ 182042 h 414642"/>
                <a:gd name="connsiteX46" fmla="*/ 496228 w 607639"/>
                <a:gd name="connsiteY46" fmla="*/ 192171 h 414642"/>
                <a:gd name="connsiteX47" fmla="*/ 486080 w 607639"/>
                <a:gd name="connsiteY47" fmla="*/ 182042 h 414642"/>
                <a:gd name="connsiteX48" fmla="*/ 486080 w 607639"/>
                <a:gd name="connsiteY48" fmla="*/ 135575 h 414642"/>
                <a:gd name="connsiteX49" fmla="*/ 402043 w 607639"/>
                <a:gd name="connsiteY49" fmla="*/ 219447 h 414642"/>
                <a:gd name="connsiteX50" fmla="*/ 394921 w 607639"/>
                <a:gd name="connsiteY50" fmla="*/ 222468 h 414642"/>
                <a:gd name="connsiteX51" fmla="*/ 387889 w 607639"/>
                <a:gd name="connsiteY51" fmla="*/ 219447 h 414642"/>
                <a:gd name="connsiteX52" fmla="*/ 344268 w 607639"/>
                <a:gd name="connsiteY52" fmla="*/ 176001 h 414642"/>
                <a:gd name="connsiteX53" fmla="*/ 270380 w 607639"/>
                <a:gd name="connsiteY53" fmla="*/ 249744 h 414642"/>
                <a:gd name="connsiteX54" fmla="*/ 263258 w 607639"/>
                <a:gd name="connsiteY54" fmla="*/ 252765 h 414642"/>
                <a:gd name="connsiteX55" fmla="*/ 256225 w 607639"/>
                <a:gd name="connsiteY55" fmla="*/ 249744 h 414642"/>
                <a:gd name="connsiteX56" fmla="*/ 256225 w 607639"/>
                <a:gd name="connsiteY56" fmla="*/ 235617 h 414642"/>
                <a:gd name="connsiteX57" fmla="*/ 337235 w 607639"/>
                <a:gd name="connsiteY57" fmla="*/ 154766 h 414642"/>
                <a:gd name="connsiteX58" fmla="*/ 338837 w 607639"/>
                <a:gd name="connsiteY58" fmla="*/ 153433 h 414642"/>
                <a:gd name="connsiteX59" fmla="*/ 340618 w 607639"/>
                <a:gd name="connsiteY59" fmla="*/ 152456 h 414642"/>
                <a:gd name="connsiteX60" fmla="*/ 341508 w 607639"/>
                <a:gd name="connsiteY60" fmla="*/ 152101 h 414642"/>
                <a:gd name="connsiteX61" fmla="*/ 343378 w 607639"/>
                <a:gd name="connsiteY61" fmla="*/ 151745 h 414642"/>
                <a:gd name="connsiteX62" fmla="*/ 344268 w 607639"/>
                <a:gd name="connsiteY62" fmla="*/ 151745 h 414642"/>
                <a:gd name="connsiteX63" fmla="*/ 346226 w 607639"/>
                <a:gd name="connsiteY63" fmla="*/ 151923 h 414642"/>
                <a:gd name="connsiteX64" fmla="*/ 351390 w 607639"/>
                <a:gd name="connsiteY64" fmla="*/ 154766 h 414642"/>
                <a:gd name="connsiteX65" fmla="*/ 394921 w 607639"/>
                <a:gd name="connsiteY65" fmla="*/ 198213 h 414642"/>
                <a:gd name="connsiteX66" fmla="*/ 471925 w 607639"/>
                <a:gd name="connsiteY66" fmla="*/ 121359 h 414642"/>
                <a:gd name="connsiteX67" fmla="*/ 425367 w 607639"/>
                <a:gd name="connsiteY67" fmla="*/ 121359 h 414642"/>
                <a:gd name="connsiteX68" fmla="*/ 415218 w 607639"/>
                <a:gd name="connsiteY68" fmla="*/ 111231 h 414642"/>
                <a:gd name="connsiteX69" fmla="*/ 425367 w 607639"/>
                <a:gd name="connsiteY69" fmla="*/ 101191 h 414642"/>
                <a:gd name="connsiteX70" fmla="*/ 101297 w 607639"/>
                <a:gd name="connsiteY70" fmla="*/ 91029 h 414642"/>
                <a:gd name="connsiteX71" fmla="*/ 111423 w 607639"/>
                <a:gd name="connsiteY71" fmla="*/ 101159 h 414642"/>
                <a:gd name="connsiteX72" fmla="*/ 111423 w 607639"/>
                <a:gd name="connsiteY72" fmla="*/ 262887 h 414642"/>
                <a:gd name="connsiteX73" fmla="*/ 101297 w 607639"/>
                <a:gd name="connsiteY73" fmla="*/ 273017 h 414642"/>
                <a:gd name="connsiteX74" fmla="*/ 91171 w 607639"/>
                <a:gd name="connsiteY74" fmla="*/ 262887 h 414642"/>
                <a:gd name="connsiteX75" fmla="*/ 91171 w 607639"/>
                <a:gd name="connsiteY75" fmla="*/ 101159 h 414642"/>
                <a:gd name="connsiteX76" fmla="*/ 101297 w 607639"/>
                <a:gd name="connsiteY76" fmla="*/ 91029 h 414642"/>
                <a:gd name="connsiteX77" fmla="*/ 70848 w 607639"/>
                <a:gd name="connsiteY77" fmla="*/ 20177 h 414642"/>
                <a:gd name="connsiteX78" fmla="*/ 60791 w 607639"/>
                <a:gd name="connsiteY78" fmla="*/ 30309 h 414642"/>
                <a:gd name="connsiteX79" fmla="*/ 60791 w 607639"/>
                <a:gd name="connsiteY79" fmla="*/ 343802 h 414642"/>
                <a:gd name="connsiteX80" fmla="*/ 222780 w 607639"/>
                <a:gd name="connsiteY80" fmla="*/ 343802 h 414642"/>
                <a:gd name="connsiteX81" fmla="*/ 232927 w 607639"/>
                <a:gd name="connsiteY81" fmla="*/ 353935 h 414642"/>
                <a:gd name="connsiteX82" fmla="*/ 232927 w 607639"/>
                <a:gd name="connsiteY82" fmla="*/ 364067 h 414642"/>
                <a:gd name="connsiteX83" fmla="*/ 374712 w 607639"/>
                <a:gd name="connsiteY83" fmla="*/ 364067 h 414642"/>
                <a:gd name="connsiteX84" fmla="*/ 374712 w 607639"/>
                <a:gd name="connsiteY84" fmla="*/ 353935 h 414642"/>
                <a:gd name="connsiteX85" fmla="*/ 384859 w 607639"/>
                <a:gd name="connsiteY85" fmla="*/ 343802 h 414642"/>
                <a:gd name="connsiteX86" fmla="*/ 546848 w 607639"/>
                <a:gd name="connsiteY86" fmla="*/ 343802 h 414642"/>
                <a:gd name="connsiteX87" fmla="*/ 546848 w 607639"/>
                <a:gd name="connsiteY87" fmla="*/ 30309 h 414642"/>
                <a:gd name="connsiteX88" fmla="*/ 536702 w 607639"/>
                <a:gd name="connsiteY88" fmla="*/ 20177 h 414642"/>
                <a:gd name="connsiteX89" fmla="*/ 70848 w 607639"/>
                <a:gd name="connsiteY89" fmla="*/ 0 h 414642"/>
                <a:gd name="connsiteX90" fmla="*/ 536702 w 607639"/>
                <a:gd name="connsiteY90" fmla="*/ 0 h 414642"/>
                <a:gd name="connsiteX91" fmla="*/ 567142 w 607639"/>
                <a:gd name="connsiteY91" fmla="*/ 30309 h 414642"/>
                <a:gd name="connsiteX92" fmla="*/ 567142 w 607639"/>
                <a:gd name="connsiteY92" fmla="*/ 343802 h 414642"/>
                <a:gd name="connsiteX93" fmla="*/ 597492 w 607639"/>
                <a:gd name="connsiteY93" fmla="*/ 343802 h 414642"/>
                <a:gd name="connsiteX94" fmla="*/ 607639 w 607639"/>
                <a:gd name="connsiteY94" fmla="*/ 353935 h 414642"/>
                <a:gd name="connsiteX95" fmla="*/ 607639 w 607639"/>
                <a:gd name="connsiteY95" fmla="*/ 384244 h 414642"/>
                <a:gd name="connsiteX96" fmla="*/ 577199 w 607639"/>
                <a:gd name="connsiteY96" fmla="*/ 414642 h 414642"/>
                <a:gd name="connsiteX97" fmla="*/ 30351 w 607639"/>
                <a:gd name="connsiteY97" fmla="*/ 414642 h 414642"/>
                <a:gd name="connsiteX98" fmla="*/ 0 w 607639"/>
                <a:gd name="connsiteY98" fmla="*/ 384244 h 414642"/>
                <a:gd name="connsiteX99" fmla="*/ 0 w 607639"/>
                <a:gd name="connsiteY99" fmla="*/ 353935 h 414642"/>
                <a:gd name="connsiteX100" fmla="*/ 10147 w 607639"/>
                <a:gd name="connsiteY100" fmla="*/ 343802 h 414642"/>
                <a:gd name="connsiteX101" fmla="*/ 40497 w 607639"/>
                <a:gd name="connsiteY101" fmla="*/ 343802 h 414642"/>
                <a:gd name="connsiteX102" fmla="*/ 40497 w 607639"/>
                <a:gd name="connsiteY102" fmla="*/ 30309 h 414642"/>
                <a:gd name="connsiteX103" fmla="*/ 70848 w 607639"/>
                <a:gd name="connsiteY103" fmla="*/ 0 h 414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607639" h="414642">
                  <a:moveTo>
                    <a:pt x="20293" y="364067"/>
                  </a:moveTo>
                  <a:lnTo>
                    <a:pt x="20293" y="384244"/>
                  </a:lnTo>
                  <a:cubicBezTo>
                    <a:pt x="20293" y="390377"/>
                    <a:pt x="24298" y="394377"/>
                    <a:pt x="30351" y="394377"/>
                  </a:cubicBezTo>
                  <a:lnTo>
                    <a:pt x="577199" y="394377"/>
                  </a:lnTo>
                  <a:cubicBezTo>
                    <a:pt x="583341" y="394377"/>
                    <a:pt x="587346" y="390377"/>
                    <a:pt x="587346" y="384244"/>
                  </a:cubicBezTo>
                  <a:lnTo>
                    <a:pt x="587346" y="364067"/>
                  </a:lnTo>
                  <a:lnTo>
                    <a:pt x="556995" y="364067"/>
                  </a:lnTo>
                  <a:lnTo>
                    <a:pt x="394916" y="364067"/>
                  </a:lnTo>
                  <a:lnTo>
                    <a:pt x="394916" y="374200"/>
                  </a:lnTo>
                  <a:cubicBezTo>
                    <a:pt x="394916" y="380244"/>
                    <a:pt x="390911" y="384244"/>
                    <a:pt x="384859" y="384244"/>
                  </a:cubicBezTo>
                  <a:lnTo>
                    <a:pt x="222780" y="384244"/>
                  </a:lnTo>
                  <a:cubicBezTo>
                    <a:pt x="216728" y="384244"/>
                    <a:pt x="212634" y="380244"/>
                    <a:pt x="212634" y="374200"/>
                  </a:cubicBezTo>
                  <a:lnTo>
                    <a:pt x="212634" y="364067"/>
                  </a:lnTo>
                  <a:lnTo>
                    <a:pt x="50644" y="364067"/>
                  </a:lnTo>
                  <a:close/>
                  <a:moveTo>
                    <a:pt x="141754" y="232583"/>
                  </a:moveTo>
                  <a:lnTo>
                    <a:pt x="161961" y="232583"/>
                  </a:lnTo>
                  <a:cubicBezTo>
                    <a:pt x="168104" y="232583"/>
                    <a:pt x="172110" y="236584"/>
                    <a:pt x="172110" y="242719"/>
                  </a:cubicBezTo>
                  <a:cubicBezTo>
                    <a:pt x="172110" y="248764"/>
                    <a:pt x="168104" y="252765"/>
                    <a:pt x="161961" y="252765"/>
                  </a:cubicBezTo>
                  <a:lnTo>
                    <a:pt x="141754" y="252765"/>
                  </a:lnTo>
                  <a:cubicBezTo>
                    <a:pt x="135700" y="252765"/>
                    <a:pt x="131605" y="248764"/>
                    <a:pt x="131605" y="242719"/>
                  </a:cubicBezTo>
                  <a:cubicBezTo>
                    <a:pt x="131605" y="236584"/>
                    <a:pt x="135700" y="232583"/>
                    <a:pt x="141754" y="232583"/>
                  </a:cubicBezTo>
                  <a:close/>
                  <a:moveTo>
                    <a:pt x="141758" y="192149"/>
                  </a:moveTo>
                  <a:lnTo>
                    <a:pt x="182279" y="192149"/>
                  </a:lnTo>
                  <a:cubicBezTo>
                    <a:pt x="188335" y="192149"/>
                    <a:pt x="192432" y="196150"/>
                    <a:pt x="192432" y="202196"/>
                  </a:cubicBezTo>
                  <a:cubicBezTo>
                    <a:pt x="192432" y="208330"/>
                    <a:pt x="188335" y="212331"/>
                    <a:pt x="182279" y="212331"/>
                  </a:cubicBezTo>
                  <a:lnTo>
                    <a:pt x="141758" y="212331"/>
                  </a:lnTo>
                  <a:cubicBezTo>
                    <a:pt x="135702" y="212331"/>
                    <a:pt x="131605" y="208330"/>
                    <a:pt x="131605" y="202196"/>
                  </a:cubicBezTo>
                  <a:cubicBezTo>
                    <a:pt x="131605" y="196150"/>
                    <a:pt x="135702" y="192149"/>
                    <a:pt x="141758" y="192149"/>
                  </a:cubicBezTo>
                  <a:close/>
                  <a:moveTo>
                    <a:pt x="141754" y="151716"/>
                  </a:moveTo>
                  <a:lnTo>
                    <a:pt x="161961" y="151716"/>
                  </a:lnTo>
                  <a:cubicBezTo>
                    <a:pt x="168104" y="151716"/>
                    <a:pt x="172110" y="155717"/>
                    <a:pt x="172110" y="161763"/>
                  </a:cubicBezTo>
                  <a:cubicBezTo>
                    <a:pt x="172110" y="167897"/>
                    <a:pt x="168104" y="171898"/>
                    <a:pt x="161961" y="171898"/>
                  </a:cubicBezTo>
                  <a:lnTo>
                    <a:pt x="141754" y="171898"/>
                  </a:lnTo>
                  <a:cubicBezTo>
                    <a:pt x="135700" y="171898"/>
                    <a:pt x="131605" y="167897"/>
                    <a:pt x="131605" y="161763"/>
                  </a:cubicBezTo>
                  <a:cubicBezTo>
                    <a:pt x="131605" y="155717"/>
                    <a:pt x="135700" y="151716"/>
                    <a:pt x="141754" y="151716"/>
                  </a:cubicBezTo>
                  <a:close/>
                  <a:moveTo>
                    <a:pt x="141758" y="111211"/>
                  </a:moveTo>
                  <a:lnTo>
                    <a:pt x="182279" y="111211"/>
                  </a:lnTo>
                  <a:cubicBezTo>
                    <a:pt x="188335" y="111211"/>
                    <a:pt x="192432" y="115297"/>
                    <a:pt x="192432" y="121337"/>
                  </a:cubicBezTo>
                  <a:cubicBezTo>
                    <a:pt x="192432" y="127377"/>
                    <a:pt x="188335" y="131463"/>
                    <a:pt x="182279" y="131463"/>
                  </a:cubicBezTo>
                  <a:lnTo>
                    <a:pt x="141758" y="131463"/>
                  </a:lnTo>
                  <a:cubicBezTo>
                    <a:pt x="135702" y="131463"/>
                    <a:pt x="131605" y="127377"/>
                    <a:pt x="131605" y="121337"/>
                  </a:cubicBezTo>
                  <a:cubicBezTo>
                    <a:pt x="131605" y="115297"/>
                    <a:pt x="135702" y="111211"/>
                    <a:pt x="141758" y="111211"/>
                  </a:cubicBezTo>
                  <a:close/>
                  <a:moveTo>
                    <a:pt x="425367" y="101191"/>
                  </a:moveTo>
                  <a:lnTo>
                    <a:pt x="496228" y="101191"/>
                  </a:lnTo>
                  <a:cubicBezTo>
                    <a:pt x="502282" y="101191"/>
                    <a:pt x="506377" y="105189"/>
                    <a:pt x="506377" y="111231"/>
                  </a:cubicBezTo>
                  <a:lnTo>
                    <a:pt x="506377" y="182042"/>
                  </a:lnTo>
                  <a:cubicBezTo>
                    <a:pt x="506377" y="188084"/>
                    <a:pt x="502282" y="192171"/>
                    <a:pt x="496228" y="192171"/>
                  </a:cubicBezTo>
                  <a:cubicBezTo>
                    <a:pt x="490175" y="192171"/>
                    <a:pt x="486080" y="188084"/>
                    <a:pt x="486080" y="182042"/>
                  </a:cubicBezTo>
                  <a:lnTo>
                    <a:pt x="486080" y="135575"/>
                  </a:lnTo>
                  <a:lnTo>
                    <a:pt x="402043" y="219447"/>
                  </a:lnTo>
                  <a:cubicBezTo>
                    <a:pt x="399996" y="221491"/>
                    <a:pt x="397948" y="222468"/>
                    <a:pt x="394921" y="222468"/>
                  </a:cubicBezTo>
                  <a:cubicBezTo>
                    <a:pt x="391895" y="222468"/>
                    <a:pt x="389847" y="221491"/>
                    <a:pt x="387889" y="219447"/>
                  </a:cubicBezTo>
                  <a:lnTo>
                    <a:pt x="344268" y="176001"/>
                  </a:lnTo>
                  <a:lnTo>
                    <a:pt x="270380" y="249744"/>
                  </a:lnTo>
                  <a:cubicBezTo>
                    <a:pt x="268332" y="251788"/>
                    <a:pt x="266285" y="252765"/>
                    <a:pt x="263258" y="252765"/>
                  </a:cubicBezTo>
                  <a:cubicBezTo>
                    <a:pt x="260231" y="252765"/>
                    <a:pt x="258184" y="251788"/>
                    <a:pt x="256225" y="249744"/>
                  </a:cubicBezTo>
                  <a:cubicBezTo>
                    <a:pt x="252130" y="245746"/>
                    <a:pt x="252130" y="239616"/>
                    <a:pt x="256225" y="235617"/>
                  </a:cubicBezTo>
                  <a:lnTo>
                    <a:pt x="337235" y="154766"/>
                  </a:lnTo>
                  <a:cubicBezTo>
                    <a:pt x="337769" y="154233"/>
                    <a:pt x="338303" y="153789"/>
                    <a:pt x="338837" y="153433"/>
                  </a:cubicBezTo>
                  <a:cubicBezTo>
                    <a:pt x="339372" y="152989"/>
                    <a:pt x="339995" y="152723"/>
                    <a:pt x="340618" y="152456"/>
                  </a:cubicBezTo>
                  <a:cubicBezTo>
                    <a:pt x="340885" y="152367"/>
                    <a:pt x="341152" y="152190"/>
                    <a:pt x="341508" y="152101"/>
                  </a:cubicBezTo>
                  <a:cubicBezTo>
                    <a:pt x="342131" y="151923"/>
                    <a:pt x="342754" y="151834"/>
                    <a:pt x="343378" y="151745"/>
                  </a:cubicBezTo>
                  <a:cubicBezTo>
                    <a:pt x="343645" y="151745"/>
                    <a:pt x="344001" y="151745"/>
                    <a:pt x="344268" y="151745"/>
                  </a:cubicBezTo>
                  <a:cubicBezTo>
                    <a:pt x="344980" y="151745"/>
                    <a:pt x="345603" y="151745"/>
                    <a:pt x="346226" y="151923"/>
                  </a:cubicBezTo>
                  <a:cubicBezTo>
                    <a:pt x="348096" y="152278"/>
                    <a:pt x="349876" y="153256"/>
                    <a:pt x="351390" y="154766"/>
                  </a:cubicBezTo>
                  <a:lnTo>
                    <a:pt x="394921" y="198213"/>
                  </a:lnTo>
                  <a:lnTo>
                    <a:pt x="471925" y="121359"/>
                  </a:lnTo>
                  <a:lnTo>
                    <a:pt x="425367" y="121359"/>
                  </a:lnTo>
                  <a:cubicBezTo>
                    <a:pt x="419224" y="121359"/>
                    <a:pt x="415218" y="117361"/>
                    <a:pt x="415218" y="111231"/>
                  </a:cubicBezTo>
                  <a:cubicBezTo>
                    <a:pt x="415218" y="105189"/>
                    <a:pt x="419224" y="101191"/>
                    <a:pt x="425367" y="101191"/>
                  </a:cubicBezTo>
                  <a:close/>
                  <a:moveTo>
                    <a:pt x="101297" y="91029"/>
                  </a:moveTo>
                  <a:cubicBezTo>
                    <a:pt x="107337" y="91029"/>
                    <a:pt x="111423" y="95028"/>
                    <a:pt x="111423" y="101159"/>
                  </a:cubicBezTo>
                  <a:lnTo>
                    <a:pt x="111423" y="262887"/>
                  </a:lnTo>
                  <a:cubicBezTo>
                    <a:pt x="111423" y="268929"/>
                    <a:pt x="107337" y="273017"/>
                    <a:pt x="101297" y="273017"/>
                  </a:cubicBezTo>
                  <a:cubicBezTo>
                    <a:pt x="95257" y="273017"/>
                    <a:pt x="91171" y="268929"/>
                    <a:pt x="91171" y="262887"/>
                  </a:cubicBezTo>
                  <a:lnTo>
                    <a:pt x="91171" y="101159"/>
                  </a:lnTo>
                  <a:cubicBezTo>
                    <a:pt x="91171" y="95028"/>
                    <a:pt x="95257" y="91029"/>
                    <a:pt x="101297" y="91029"/>
                  </a:cubicBezTo>
                  <a:close/>
                  <a:moveTo>
                    <a:pt x="70848" y="20177"/>
                  </a:moveTo>
                  <a:cubicBezTo>
                    <a:pt x="64796" y="20177"/>
                    <a:pt x="60791" y="24265"/>
                    <a:pt x="60791" y="30309"/>
                  </a:cubicBezTo>
                  <a:lnTo>
                    <a:pt x="60791" y="343802"/>
                  </a:lnTo>
                  <a:lnTo>
                    <a:pt x="222780" y="343802"/>
                  </a:lnTo>
                  <a:cubicBezTo>
                    <a:pt x="228833" y="343802"/>
                    <a:pt x="232927" y="347890"/>
                    <a:pt x="232927" y="353935"/>
                  </a:cubicBezTo>
                  <a:lnTo>
                    <a:pt x="232927" y="364067"/>
                  </a:lnTo>
                  <a:lnTo>
                    <a:pt x="374712" y="364067"/>
                  </a:lnTo>
                  <a:lnTo>
                    <a:pt x="374712" y="353935"/>
                  </a:lnTo>
                  <a:cubicBezTo>
                    <a:pt x="374712" y="347890"/>
                    <a:pt x="378717" y="343802"/>
                    <a:pt x="384859" y="343802"/>
                  </a:cubicBezTo>
                  <a:lnTo>
                    <a:pt x="546848" y="343802"/>
                  </a:lnTo>
                  <a:lnTo>
                    <a:pt x="546848" y="30309"/>
                  </a:lnTo>
                  <a:cubicBezTo>
                    <a:pt x="546848" y="24265"/>
                    <a:pt x="542754" y="20177"/>
                    <a:pt x="536702" y="20177"/>
                  </a:cubicBezTo>
                  <a:close/>
                  <a:moveTo>
                    <a:pt x="70848" y="0"/>
                  </a:moveTo>
                  <a:lnTo>
                    <a:pt x="536702" y="0"/>
                  </a:lnTo>
                  <a:cubicBezTo>
                    <a:pt x="553969" y="0"/>
                    <a:pt x="567142" y="13155"/>
                    <a:pt x="567142" y="30309"/>
                  </a:cubicBezTo>
                  <a:lnTo>
                    <a:pt x="567142" y="343802"/>
                  </a:lnTo>
                  <a:lnTo>
                    <a:pt x="597492" y="343802"/>
                  </a:lnTo>
                  <a:cubicBezTo>
                    <a:pt x="603545" y="343802"/>
                    <a:pt x="607639" y="347890"/>
                    <a:pt x="607639" y="353935"/>
                  </a:cubicBezTo>
                  <a:lnTo>
                    <a:pt x="607639" y="384244"/>
                  </a:lnTo>
                  <a:cubicBezTo>
                    <a:pt x="607639" y="401487"/>
                    <a:pt x="594466" y="414642"/>
                    <a:pt x="577199" y="414642"/>
                  </a:cubicBezTo>
                  <a:lnTo>
                    <a:pt x="30351" y="414642"/>
                  </a:lnTo>
                  <a:cubicBezTo>
                    <a:pt x="13173" y="414642"/>
                    <a:pt x="0" y="401487"/>
                    <a:pt x="0" y="384244"/>
                  </a:cubicBezTo>
                  <a:lnTo>
                    <a:pt x="0" y="353935"/>
                  </a:lnTo>
                  <a:cubicBezTo>
                    <a:pt x="0" y="347890"/>
                    <a:pt x="4094" y="343802"/>
                    <a:pt x="10147" y="343802"/>
                  </a:cubicBezTo>
                  <a:lnTo>
                    <a:pt x="40497" y="343802"/>
                  </a:lnTo>
                  <a:lnTo>
                    <a:pt x="40497" y="30309"/>
                  </a:lnTo>
                  <a:cubicBezTo>
                    <a:pt x="40497" y="13155"/>
                    <a:pt x="53670" y="0"/>
                    <a:pt x="7084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ea typeface="Calibri" panose="020F0502020204030204" charset="0"/>
              </a:endParaRPr>
            </a:p>
          </p:txBody>
        </p:sp>
        <p:sp>
          <p:nvSpPr>
            <p:cNvPr id="44" name="îṡļîďê"/>
            <p:cNvSpPr/>
            <p:nvPr/>
          </p:nvSpPr>
          <p:spPr bwMode="auto">
            <a:xfrm>
              <a:off x="10099886" y="2734119"/>
              <a:ext cx="496938" cy="349200"/>
            </a:xfrm>
            <a:custGeom>
              <a:avLst/>
              <a:gdLst>
                <a:gd name="connsiteX0" fmla="*/ 450100 w 607639"/>
                <a:gd name="connsiteY0" fmla="*/ 313203 h 426991"/>
                <a:gd name="connsiteX1" fmla="*/ 450100 w 607639"/>
                <a:gd name="connsiteY1" fmla="*/ 403167 h 426991"/>
                <a:gd name="connsiteX2" fmla="*/ 585744 w 607639"/>
                <a:gd name="connsiteY2" fmla="*/ 403167 h 426991"/>
                <a:gd name="connsiteX3" fmla="*/ 586100 w 607639"/>
                <a:gd name="connsiteY3" fmla="*/ 313203 h 426991"/>
                <a:gd name="connsiteX4" fmla="*/ 530294 w 607639"/>
                <a:gd name="connsiteY4" fmla="*/ 313203 h 426991"/>
                <a:gd name="connsiteX5" fmla="*/ 530116 w 607639"/>
                <a:gd name="connsiteY5" fmla="*/ 313203 h 426991"/>
                <a:gd name="connsiteX6" fmla="*/ 529760 w 607639"/>
                <a:gd name="connsiteY6" fmla="*/ 313203 h 426991"/>
                <a:gd name="connsiteX7" fmla="*/ 450901 w 607639"/>
                <a:gd name="connsiteY7" fmla="*/ 313203 h 426991"/>
                <a:gd name="connsiteX8" fmla="*/ 236309 w 607639"/>
                <a:gd name="connsiteY8" fmla="*/ 313203 h 426991"/>
                <a:gd name="connsiteX9" fmla="*/ 236309 w 607639"/>
                <a:gd name="connsiteY9" fmla="*/ 403167 h 426991"/>
                <a:gd name="connsiteX10" fmla="*/ 371953 w 607639"/>
                <a:gd name="connsiteY10" fmla="*/ 403167 h 426991"/>
                <a:gd name="connsiteX11" fmla="*/ 372754 w 607639"/>
                <a:gd name="connsiteY11" fmla="*/ 313203 h 426991"/>
                <a:gd name="connsiteX12" fmla="*/ 237110 w 607639"/>
                <a:gd name="connsiteY12" fmla="*/ 313203 h 426991"/>
                <a:gd name="connsiteX13" fmla="*/ 22519 w 607639"/>
                <a:gd name="connsiteY13" fmla="*/ 313203 h 426991"/>
                <a:gd name="connsiteX14" fmla="*/ 22519 w 607639"/>
                <a:gd name="connsiteY14" fmla="*/ 403167 h 426991"/>
                <a:gd name="connsiteX15" fmla="*/ 158163 w 607639"/>
                <a:gd name="connsiteY15" fmla="*/ 403167 h 426991"/>
                <a:gd name="connsiteX16" fmla="*/ 158964 w 607639"/>
                <a:gd name="connsiteY16" fmla="*/ 313203 h 426991"/>
                <a:gd name="connsiteX17" fmla="*/ 91498 w 607639"/>
                <a:gd name="connsiteY17" fmla="*/ 313203 h 426991"/>
                <a:gd name="connsiteX18" fmla="*/ 91231 w 607639"/>
                <a:gd name="connsiteY18" fmla="*/ 313203 h 426991"/>
                <a:gd name="connsiteX19" fmla="*/ 90964 w 607639"/>
                <a:gd name="connsiteY19" fmla="*/ 313203 h 426991"/>
                <a:gd name="connsiteX20" fmla="*/ 23320 w 607639"/>
                <a:gd name="connsiteY20" fmla="*/ 313203 h 426991"/>
                <a:gd name="connsiteX21" fmla="*/ 91409 w 607639"/>
                <a:gd name="connsiteY21" fmla="*/ 224751 h 426991"/>
                <a:gd name="connsiteX22" fmla="*/ 530294 w 607639"/>
                <a:gd name="connsiteY22" fmla="*/ 224751 h 426991"/>
                <a:gd name="connsiteX23" fmla="*/ 540084 w 607639"/>
                <a:gd name="connsiteY23" fmla="*/ 234530 h 426991"/>
                <a:gd name="connsiteX24" fmla="*/ 540084 w 607639"/>
                <a:gd name="connsiteY24" fmla="*/ 292135 h 426991"/>
                <a:gd name="connsiteX25" fmla="*/ 586456 w 607639"/>
                <a:gd name="connsiteY25" fmla="*/ 292135 h 426991"/>
                <a:gd name="connsiteX26" fmla="*/ 607639 w 607639"/>
                <a:gd name="connsiteY26" fmla="*/ 313203 h 426991"/>
                <a:gd name="connsiteX27" fmla="*/ 607639 w 607639"/>
                <a:gd name="connsiteY27" fmla="*/ 403167 h 426991"/>
                <a:gd name="connsiteX28" fmla="*/ 586456 w 607639"/>
                <a:gd name="connsiteY28" fmla="*/ 426991 h 426991"/>
                <a:gd name="connsiteX29" fmla="*/ 451524 w 607639"/>
                <a:gd name="connsiteY29" fmla="*/ 426991 h 426991"/>
                <a:gd name="connsiteX30" fmla="*/ 427582 w 607639"/>
                <a:gd name="connsiteY30" fmla="*/ 403167 h 426991"/>
                <a:gd name="connsiteX31" fmla="*/ 427582 w 607639"/>
                <a:gd name="connsiteY31" fmla="*/ 313203 h 426991"/>
                <a:gd name="connsiteX32" fmla="*/ 451524 w 607639"/>
                <a:gd name="connsiteY32" fmla="*/ 292135 h 426991"/>
                <a:gd name="connsiteX33" fmla="*/ 517566 w 607639"/>
                <a:gd name="connsiteY33" fmla="*/ 292135 h 426991"/>
                <a:gd name="connsiteX34" fmla="*/ 517566 w 607639"/>
                <a:gd name="connsiteY34" fmla="*/ 247242 h 426991"/>
                <a:gd name="connsiteX35" fmla="*/ 315079 w 607639"/>
                <a:gd name="connsiteY35" fmla="*/ 247242 h 426991"/>
                <a:gd name="connsiteX36" fmla="*/ 315079 w 607639"/>
                <a:gd name="connsiteY36" fmla="*/ 292135 h 426991"/>
                <a:gd name="connsiteX37" fmla="*/ 372665 w 607639"/>
                <a:gd name="connsiteY37" fmla="*/ 292135 h 426991"/>
                <a:gd name="connsiteX38" fmla="*/ 393849 w 607639"/>
                <a:gd name="connsiteY38" fmla="*/ 313203 h 426991"/>
                <a:gd name="connsiteX39" fmla="*/ 393849 w 607639"/>
                <a:gd name="connsiteY39" fmla="*/ 403167 h 426991"/>
                <a:gd name="connsiteX40" fmla="*/ 372665 w 607639"/>
                <a:gd name="connsiteY40" fmla="*/ 426991 h 426991"/>
                <a:gd name="connsiteX41" fmla="*/ 237733 w 607639"/>
                <a:gd name="connsiteY41" fmla="*/ 426991 h 426991"/>
                <a:gd name="connsiteX42" fmla="*/ 213791 w 607639"/>
                <a:gd name="connsiteY42" fmla="*/ 403167 h 426991"/>
                <a:gd name="connsiteX43" fmla="*/ 213791 w 607639"/>
                <a:gd name="connsiteY43" fmla="*/ 313203 h 426991"/>
                <a:gd name="connsiteX44" fmla="*/ 237733 w 607639"/>
                <a:gd name="connsiteY44" fmla="*/ 292135 h 426991"/>
                <a:gd name="connsiteX45" fmla="*/ 292561 w 607639"/>
                <a:gd name="connsiteY45" fmla="*/ 292135 h 426991"/>
                <a:gd name="connsiteX46" fmla="*/ 292561 w 607639"/>
                <a:gd name="connsiteY46" fmla="*/ 247242 h 426991"/>
                <a:gd name="connsiteX47" fmla="*/ 101288 w 607639"/>
                <a:gd name="connsiteY47" fmla="*/ 247242 h 426991"/>
                <a:gd name="connsiteX48" fmla="*/ 101288 w 607639"/>
                <a:gd name="connsiteY48" fmla="*/ 292135 h 426991"/>
                <a:gd name="connsiteX49" fmla="*/ 158875 w 607639"/>
                <a:gd name="connsiteY49" fmla="*/ 292135 h 426991"/>
                <a:gd name="connsiteX50" fmla="*/ 180058 w 607639"/>
                <a:gd name="connsiteY50" fmla="*/ 313203 h 426991"/>
                <a:gd name="connsiteX51" fmla="*/ 180058 w 607639"/>
                <a:gd name="connsiteY51" fmla="*/ 403167 h 426991"/>
                <a:gd name="connsiteX52" fmla="*/ 158875 w 607639"/>
                <a:gd name="connsiteY52" fmla="*/ 426991 h 426991"/>
                <a:gd name="connsiteX53" fmla="*/ 24032 w 607639"/>
                <a:gd name="connsiteY53" fmla="*/ 426991 h 426991"/>
                <a:gd name="connsiteX54" fmla="*/ 0 w 607639"/>
                <a:gd name="connsiteY54" fmla="*/ 403167 h 426991"/>
                <a:gd name="connsiteX55" fmla="*/ 0 w 607639"/>
                <a:gd name="connsiteY55" fmla="*/ 313203 h 426991"/>
                <a:gd name="connsiteX56" fmla="*/ 24032 w 607639"/>
                <a:gd name="connsiteY56" fmla="*/ 292135 h 426991"/>
                <a:gd name="connsiteX57" fmla="*/ 78770 w 607639"/>
                <a:gd name="connsiteY57" fmla="*/ 292135 h 426991"/>
                <a:gd name="connsiteX58" fmla="*/ 78770 w 607639"/>
                <a:gd name="connsiteY58" fmla="*/ 234530 h 426991"/>
                <a:gd name="connsiteX59" fmla="*/ 91409 w 607639"/>
                <a:gd name="connsiteY59" fmla="*/ 224751 h 426991"/>
                <a:gd name="connsiteX60" fmla="*/ 236326 w 607639"/>
                <a:gd name="connsiteY60" fmla="*/ 21066 h 426991"/>
                <a:gd name="connsiteX61" fmla="*/ 236326 w 607639"/>
                <a:gd name="connsiteY61" fmla="*/ 111021 h 426991"/>
                <a:gd name="connsiteX62" fmla="*/ 371758 w 607639"/>
                <a:gd name="connsiteY62" fmla="*/ 111021 h 426991"/>
                <a:gd name="connsiteX63" fmla="*/ 372380 w 607639"/>
                <a:gd name="connsiteY63" fmla="*/ 21066 h 426991"/>
                <a:gd name="connsiteX64" fmla="*/ 237127 w 607639"/>
                <a:gd name="connsiteY64" fmla="*/ 21066 h 426991"/>
                <a:gd name="connsiteX65" fmla="*/ 237750 w 607639"/>
                <a:gd name="connsiteY65" fmla="*/ 0 h 426991"/>
                <a:gd name="connsiteX66" fmla="*/ 372647 w 607639"/>
                <a:gd name="connsiteY66" fmla="*/ 0 h 426991"/>
                <a:gd name="connsiteX67" fmla="*/ 393825 w 607639"/>
                <a:gd name="connsiteY67" fmla="*/ 21066 h 426991"/>
                <a:gd name="connsiteX68" fmla="*/ 393825 w 607639"/>
                <a:gd name="connsiteY68" fmla="*/ 111021 h 426991"/>
                <a:gd name="connsiteX69" fmla="*/ 372647 w 607639"/>
                <a:gd name="connsiteY69" fmla="*/ 134843 h 426991"/>
                <a:gd name="connsiteX70" fmla="*/ 315076 w 607639"/>
                <a:gd name="connsiteY70" fmla="*/ 134843 h 426991"/>
                <a:gd name="connsiteX71" fmla="*/ 315076 w 607639"/>
                <a:gd name="connsiteY71" fmla="*/ 191020 h 426991"/>
                <a:gd name="connsiteX72" fmla="*/ 292563 w 607639"/>
                <a:gd name="connsiteY72" fmla="*/ 191020 h 426991"/>
                <a:gd name="connsiteX73" fmla="*/ 292563 w 607639"/>
                <a:gd name="connsiteY73" fmla="*/ 134843 h 426991"/>
                <a:gd name="connsiteX74" fmla="*/ 237750 w 607639"/>
                <a:gd name="connsiteY74" fmla="*/ 134843 h 426991"/>
                <a:gd name="connsiteX75" fmla="*/ 213813 w 607639"/>
                <a:gd name="connsiteY75" fmla="*/ 111021 h 426991"/>
                <a:gd name="connsiteX76" fmla="*/ 213813 w 607639"/>
                <a:gd name="connsiteY76" fmla="*/ 21066 h 426991"/>
                <a:gd name="connsiteX77" fmla="*/ 237750 w 607639"/>
                <a:gd name="connsiteY77" fmla="*/ 0 h 42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607639" h="426991">
                  <a:moveTo>
                    <a:pt x="450100" y="313203"/>
                  </a:moveTo>
                  <a:lnTo>
                    <a:pt x="450100" y="403167"/>
                  </a:lnTo>
                  <a:lnTo>
                    <a:pt x="585744" y="403167"/>
                  </a:lnTo>
                  <a:lnTo>
                    <a:pt x="586100" y="313203"/>
                  </a:lnTo>
                  <a:lnTo>
                    <a:pt x="530294" y="313203"/>
                  </a:lnTo>
                  <a:cubicBezTo>
                    <a:pt x="530294" y="313203"/>
                    <a:pt x="530116" y="313203"/>
                    <a:pt x="530116" y="313203"/>
                  </a:cubicBezTo>
                  <a:cubicBezTo>
                    <a:pt x="530027" y="313203"/>
                    <a:pt x="529849" y="313203"/>
                    <a:pt x="529760" y="313203"/>
                  </a:cubicBezTo>
                  <a:lnTo>
                    <a:pt x="450901" y="313203"/>
                  </a:lnTo>
                  <a:close/>
                  <a:moveTo>
                    <a:pt x="236309" y="313203"/>
                  </a:moveTo>
                  <a:lnTo>
                    <a:pt x="236309" y="403167"/>
                  </a:lnTo>
                  <a:lnTo>
                    <a:pt x="371953" y="403167"/>
                  </a:lnTo>
                  <a:lnTo>
                    <a:pt x="372754" y="313203"/>
                  </a:lnTo>
                  <a:lnTo>
                    <a:pt x="237110" y="313203"/>
                  </a:lnTo>
                  <a:close/>
                  <a:moveTo>
                    <a:pt x="22519" y="313203"/>
                  </a:moveTo>
                  <a:lnTo>
                    <a:pt x="22519" y="403167"/>
                  </a:lnTo>
                  <a:lnTo>
                    <a:pt x="158163" y="403167"/>
                  </a:lnTo>
                  <a:lnTo>
                    <a:pt x="158964" y="313203"/>
                  </a:lnTo>
                  <a:lnTo>
                    <a:pt x="91498" y="313203"/>
                  </a:lnTo>
                  <a:cubicBezTo>
                    <a:pt x="91409" y="313203"/>
                    <a:pt x="91320" y="313203"/>
                    <a:pt x="91231" y="313203"/>
                  </a:cubicBezTo>
                  <a:cubicBezTo>
                    <a:pt x="91231" y="313203"/>
                    <a:pt x="90964" y="313203"/>
                    <a:pt x="90964" y="313203"/>
                  </a:cubicBezTo>
                  <a:lnTo>
                    <a:pt x="23320" y="313203"/>
                  </a:lnTo>
                  <a:close/>
                  <a:moveTo>
                    <a:pt x="91409" y="224751"/>
                  </a:moveTo>
                  <a:lnTo>
                    <a:pt x="530294" y="224751"/>
                  </a:lnTo>
                  <a:cubicBezTo>
                    <a:pt x="536435" y="224751"/>
                    <a:pt x="540084" y="228396"/>
                    <a:pt x="540084" y="234530"/>
                  </a:cubicBezTo>
                  <a:lnTo>
                    <a:pt x="540084" y="292135"/>
                  </a:lnTo>
                  <a:lnTo>
                    <a:pt x="586456" y="292135"/>
                  </a:lnTo>
                  <a:cubicBezTo>
                    <a:pt x="598917" y="292135"/>
                    <a:pt x="607639" y="300847"/>
                    <a:pt x="607639" y="313203"/>
                  </a:cubicBezTo>
                  <a:lnTo>
                    <a:pt x="607639" y="403167"/>
                  </a:lnTo>
                  <a:cubicBezTo>
                    <a:pt x="607639" y="415524"/>
                    <a:pt x="598917" y="426991"/>
                    <a:pt x="586456" y="426991"/>
                  </a:cubicBezTo>
                  <a:lnTo>
                    <a:pt x="451524" y="426991"/>
                  </a:lnTo>
                  <a:cubicBezTo>
                    <a:pt x="439152" y="426991"/>
                    <a:pt x="427582" y="415524"/>
                    <a:pt x="427582" y="403167"/>
                  </a:cubicBezTo>
                  <a:lnTo>
                    <a:pt x="427582" y="313203"/>
                  </a:lnTo>
                  <a:cubicBezTo>
                    <a:pt x="427582" y="300847"/>
                    <a:pt x="439152" y="292135"/>
                    <a:pt x="451524" y="292135"/>
                  </a:cubicBezTo>
                  <a:lnTo>
                    <a:pt x="517566" y="292135"/>
                  </a:lnTo>
                  <a:lnTo>
                    <a:pt x="517566" y="247242"/>
                  </a:lnTo>
                  <a:lnTo>
                    <a:pt x="315079" y="247242"/>
                  </a:lnTo>
                  <a:lnTo>
                    <a:pt x="315079" y="292135"/>
                  </a:lnTo>
                  <a:lnTo>
                    <a:pt x="372665" y="292135"/>
                  </a:lnTo>
                  <a:cubicBezTo>
                    <a:pt x="385126" y="292135"/>
                    <a:pt x="393849" y="300847"/>
                    <a:pt x="393849" y="313203"/>
                  </a:cubicBezTo>
                  <a:lnTo>
                    <a:pt x="393849" y="403167"/>
                  </a:lnTo>
                  <a:cubicBezTo>
                    <a:pt x="393849" y="415524"/>
                    <a:pt x="385126" y="426991"/>
                    <a:pt x="372665" y="426991"/>
                  </a:cubicBezTo>
                  <a:lnTo>
                    <a:pt x="237733" y="426991"/>
                  </a:lnTo>
                  <a:cubicBezTo>
                    <a:pt x="225362" y="426991"/>
                    <a:pt x="213791" y="415524"/>
                    <a:pt x="213791" y="403167"/>
                  </a:cubicBezTo>
                  <a:lnTo>
                    <a:pt x="213791" y="313203"/>
                  </a:lnTo>
                  <a:cubicBezTo>
                    <a:pt x="213791" y="300847"/>
                    <a:pt x="225362" y="292135"/>
                    <a:pt x="237733" y="292135"/>
                  </a:cubicBezTo>
                  <a:lnTo>
                    <a:pt x="292561" y="292135"/>
                  </a:lnTo>
                  <a:lnTo>
                    <a:pt x="292561" y="247242"/>
                  </a:lnTo>
                  <a:lnTo>
                    <a:pt x="101288" y="247242"/>
                  </a:lnTo>
                  <a:lnTo>
                    <a:pt x="101288" y="292135"/>
                  </a:lnTo>
                  <a:lnTo>
                    <a:pt x="158875" y="292135"/>
                  </a:lnTo>
                  <a:cubicBezTo>
                    <a:pt x="171335" y="292135"/>
                    <a:pt x="180058" y="300847"/>
                    <a:pt x="180058" y="313203"/>
                  </a:cubicBezTo>
                  <a:lnTo>
                    <a:pt x="180058" y="403167"/>
                  </a:lnTo>
                  <a:cubicBezTo>
                    <a:pt x="180058" y="415524"/>
                    <a:pt x="171335" y="426991"/>
                    <a:pt x="158875" y="426991"/>
                  </a:cubicBezTo>
                  <a:lnTo>
                    <a:pt x="24032" y="426991"/>
                  </a:lnTo>
                  <a:cubicBezTo>
                    <a:pt x="11571" y="426991"/>
                    <a:pt x="0" y="415524"/>
                    <a:pt x="0" y="403167"/>
                  </a:cubicBezTo>
                  <a:lnTo>
                    <a:pt x="0" y="313203"/>
                  </a:lnTo>
                  <a:cubicBezTo>
                    <a:pt x="0" y="300847"/>
                    <a:pt x="11571" y="292135"/>
                    <a:pt x="24032" y="292135"/>
                  </a:cubicBezTo>
                  <a:lnTo>
                    <a:pt x="78770" y="292135"/>
                  </a:lnTo>
                  <a:lnTo>
                    <a:pt x="78770" y="234530"/>
                  </a:lnTo>
                  <a:cubicBezTo>
                    <a:pt x="78770" y="228396"/>
                    <a:pt x="85178" y="224751"/>
                    <a:pt x="91409" y="224751"/>
                  </a:cubicBezTo>
                  <a:close/>
                  <a:moveTo>
                    <a:pt x="236326" y="21066"/>
                  </a:moveTo>
                  <a:lnTo>
                    <a:pt x="236326" y="111021"/>
                  </a:lnTo>
                  <a:lnTo>
                    <a:pt x="371758" y="111021"/>
                  </a:lnTo>
                  <a:lnTo>
                    <a:pt x="372380" y="21066"/>
                  </a:lnTo>
                  <a:lnTo>
                    <a:pt x="237127" y="21066"/>
                  </a:lnTo>
                  <a:close/>
                  <a:moveTo>
                    <a:pt x="237750" y="0"/>
                  </a:moveTo>
                  <a:lnTo>
                    <a:pt x="372647" y="0"/>
                  </a:lnTo>
                  <a:cubicBezTo>
                    <a:pt x="385105" y="0"/>
                    <a:pt x="393825" y="8711"/>
                    <a:pt x="393825" y="21066"/>
                  </a:cubicBezTo>
                  <a:lnTo>
                    <a:pt x="393825" y="111021"/>
                  </a:lnTo>
                  <a:cubicBezTo>
                    <a:pt x="393825" y="123376"/>
                    <a:pt x="385105" y="134843"/>
                    <a:pt x="372647" y="134843"/>
                  </a:cubicBezTo>
                  <a:lnTo>
                    <a:pt x="315076" y="134843"/>
                  </a:lnTo>
                  <a:lnTo>
                    <a:pt x="315076" y="191020"/>
                  </a:lnTo>
                  <a:lnTo>
                    <a:pt x="292563" y="191020"/>
                  </a:lnTo>
                  <a:lnTo>
                    <a:pt x="292563" y="134843"/>
                  </a:lnTo>
                  <a:lnTo>
                    <a:pt x="237750" y="134843"/>
                  </a:lnTo>
                  <a:cubicBezTo>
                    <a:pt x="225381" y="134843"/>
                    <a:pt x="213813" y="123376"/>
                    <a:pt x="213813" y="111021"/>
                  </a:cubicBezTo>
                  <a:lnTo>
                    <a:pt x="213813" y="21066"/>
                  </a:lnTo>
                  <a:cubicBezTo>
                    <a:pt x="213813" y="8711"/>
                    <a:pt x="225381" y="0"/>
                    <a:pt x="23775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 anchor="ctr">
              <a:normAutofit lnSpcReduction="10000"/>
            </a:bodyPr>
            <a:p>
              <a:pPr algn="ctr"/>
              <a:endParaRPr>
                <a:ea typeface="Calibri" panose="020F0502020204030204" charset="0"/>
              </a:endParaRPr>
            </a:p>
          </p:txBody>
        </p:sp>
        <p:grpSp>
          <p:nvGrpSpPr>
            <p:cNvPr id="45" name="ïSļíde"/>
            <p:cNvGrpSpPr/>
            <p:nvPr/>
          </p:nvGrpSpPr>
          <p:grpSpPr>
            <a:xfrm>
              <a:off x="1183892" y="4930321"/>
              <a:ext cx="2195910" cy="908538"/>
              <a:chOff x="1268227" y="1619185"/>
              <a:chExt cx="2195910" cy="908538"/>
            </a:xfrm>
          </p:grpSpPr>
          <p:sp>
            <p:nvSpPr>
              <p:cNvPr id="46" name="iṩļîḍê"/>
              <p:cNvSpPr/>
              <p:nvPr/>
            </p:nvSpPr>
            <p:spPr bwMode="auto">
              <a:xfrm>
                <a:off x="1268227" y="1970324"/>
                <a:ext cx="2195910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p>
                <a:pPr algn="ctr">
                  <a:lnSpc>
                    <a:spcPct val="120000"/>
                  </a:lnSpc>
                </a:pPr>
                <a:r>
                  <a:rPr lang="en-US" altLang="zh-CN" sz="1100" dirty="0">
                    <a:ea typeface="Calibri" panose="020F0502020204030204" charset="0"/>
                  </a:rPr>
                  <a:t>Copy paste fonts. Choose the only option to retain text.</a:t>
                </a:r>
                <a:endParaRPr lang="en-US" altLang="zh-CN" sz="1100" dirty="0">
                  <a:ea typeface="Calibri" panose="020F0502020204030204" charset="0"/>
                </a:endParaRPr>
              </a:p>
            </p:txBody>
          </p:sp>
          <p:sp>
            <p:nvSpPr>
              <p:cNvPr id="47" name="íṥlïḍè"/>
              <p:cNvSpPr txBox="1"/>
              <p:nvPr/>
            </p:nvSpPr>
            <p:spPr bwMode="auto">
              <a:xfrm>
                <a:off x="1268227" y="1619185"/>
                <a:ext cx="2195910" cy="3511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 fontScale="90000"/>
              </a:bodyPr>
              <a:p>
                <a:pPr algn="ctr">
                  <a:spcBef>
                    <a:spcPct val="0"/>
                  </a:spcBef>
                </a:pPr>
                <a:r>
                  <a:rPr lang="en-US" altLang="zh-CN" b="1" dirty="0">
                    <a:ea typeface="Calibri" panose="020F0502020204030204" charset="0"/>
                  </a:rPr>
                  <a:t>Enter title</a:t>
                </a:r>
                <a:endParaRPr lang="en-US" altLang="zh-CN" b="1" dirty="0">
                  <a:ea typeface="Calibri" panose="020F0502020204030204" charset="0"/>
                </a:endParaRPr>
              </a:p>
            </p:txBody>
          </p:sp>
        </p:grpSp>
        <p:grpSp>
          <p:nvGrpSpPr>
            <p:cNvPr id="48" name="ïśľîḑè"/>
            <p:cNvGrpSpPr/>
            <p:nvPr/>
          </p:nvGrpSpPr>
          <p:grpSpPr>
            <a:xfrm>
              <a:off x="4401666" y="4588515"/>
              <a:ext cx="2195910" cy="908538"/>
              <a:chOff x="1268227" y="1619185"/>
              <a:chExt cx="2195910" cy="908538"/>
            </a:xfrm>
          </p:grpSpPr>
          <p:sp>
            <p:nvSpPr>
              <p:cNvPr id="49" name="íśliḋe"/>
              <p:cNvSpPr/>
              <p:nvPr/>
            </p:nvSpPr>
            <p:spPr bwMode="auto">
              <a:xfrm>
                <a:off x="1268227" y="1970324"/>
                <a:ext cx="2195910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p>
                <a:pPr algn="ctr">
                  <a:lnSpc>
                    <a:spcPct val="120000"/>
                  </a:lnSpc>
                </a:pPr>
                <a:r>
                  <a:rPr lang="en-US" altLang="zh-CN" sz="1100" dirty="0">
                    <a:ea typeface="Calibri" panose="020F0502020204030204" charset="0"/>
                  </a:rPr>
                  <a:t>Copy paste fonts. Choose the only option to retain text.</a:t>
                </a:r>
                <a:endParaRPr lang="en-US" altLang="zh-CN" sz="1100" dirty="0">
                  <a:ea typeface="Calibri" panose="020F0502020204030204" charset="0"/>
                </a:endParaRPr>
              </a:p>
            </p:txBody>
          </p:sp>
          <p:sp>
            <p:nvSpPr>
              <p:cNvPr id="50" name="iṧ1îdé"/>
              <p:cNvSpPr txBox="1"/>
              <p:nvPr/>
            </p:nvSpPr>
            <p:spPr bwMode="auto">
              <a:xfrm>
                <a:off x="1268227" y="1619185"/>
                <a:ext cx="2195910" cy="3511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 fontScale="90000"/>
              </a:bodyPr>
              <a:p>
                <a:pPr algn="ctr">
                  <a:spcBef>
                    <a:spcPct val="0"/>
                  </a:spcBef>
                </a:pPr>
                <a:r>
                  <a:rPr lang="en-US" altLang="zh-CN" b="1" dirty="0">
                    <a:ea typeface="Calibri" panose="020F0502020204030204" charset="0"/>
                  </a:rPr>
                  <a:t>Enter title</a:t>
                </a:r>
                <a:endParaRPr lang="en-US" altLang="zh-CN" b="1" dirty="0">
                  <a:ea typeface="Calibri" panose="020F0502020204030204" charset="0"/>
                </a:endParaRPr>
              </a:p>
            </p:txBody>
          </p:sp>
        </p:grpSp>
        <p:grpSp>
          <p:nvGrpSpPr>
            <p:cNvPr id="51" name="îš1îḋê"/>
            <p:cNvGrpSpPr/>
            <p:nvPr/>
          </p:nvGrpSpPr>
          <p:grpSpPr>
            <a:xfrm>
              <a:off x="7066309" y="4277276"/>
              <a:ext cx="2195910" cy="908538"/>
              <a:chOff x="1268227" y="1619185"/>
              <a:chExt cx="2195910" cy="908538"/>
            </a:xfrm>
          </p:grpSpPr>
          <p:sp>
            <p:nvSpPr>
              <p:cNvPr id="52" name="iŝḻiḋè"/>
              <p:cNvSpPr/>
              <p:nvPr/>
            </p:nvSpPr>
            <p:spPr bwMode="auto">
              <a:xfrm>
                <a:off x="1268227" y="1970324"/>
                <a:ext cx="2195910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p>
                <a:pPr algn="ctr">
                  <a:lnSpc>
                    <a:spcPct val="120000"/>
                  </a:lnSpc>
                </a:pPr>
                <a:r>
                  <a:rPr lang="en-US" altLang="zh-CN" sz="1100" dirty="0">
                    <a:ea typeface="Calibri" panose="020F0502020204030204" charset="0"/>
                  </a:rPr>
                  <a:t>Copy paste fonts. Choose the only option to retain text.</a:t>
                </a:r>
                <a:endParaRPr lang="en-US" altLang="zh-CN" sz="1100" dirty="0">
                  <a:ea typeface="Calibri" panose="020F0502020204030204" charset="0"/>
                </a:endParaRPr>
              </a:p>
            </p:txBody>
          </p:sp>
          <p:sp>
            <p:nvSpPr>
              <p:cNvPr id="53" name="isḷiḑê"/>
              <p:cNvSpPr txBox="1"/>
              <p:nvPr/>
            </p:nvSpPr>
            <p:spPr bwMode="auto">
              <a:xfrm>
                <a:off x="1268227" y="1619185"/>
                <a:ext cx="2195910" cy="3511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 fontScale="90000"/>
              </a:bodyPr>
              <a:p>
                <a:pPr algn="ctr">
                  <a:spcBef>
                    <a:spcPct val="0"/>
                  </a:spcBef>
                </a:pPr>
                <a:r>
                  <a:rPr lang="en-US" altLang="zh-CN" b="1" dirty="0">
                    <a:ea typeface="Calibri" panose="020F0502020204030204" charset="0"/>
                  </a:rPr>
                  <a:t>Enter title</a:t>
                </a:r>
                <a:endParaRPr lang="en-US" altLang="zh-CN" b="1" dirty="0">
                  <a:ea typeface="Calibri" panose="020F0502020204030204" charset="0"/>
                </a:endParaRPr>
              </a:p>
            </p:txBody>
          </p:sp>
        </p:grpSp>
        <p:grpSp>
          <p:nvGrpSpPr>
            <p:cNvPr id="54" name="íṣľîḍe"/>
            <p:cNvGrpSpPr/>
            <p:nvPr/>
          </p:nvGrpSpPr>
          <p:grpSpPr>
            <a:xfrm>
              <a:off x="9250395" y="3864850"/>
              <a:ext cx="2195910" cy="908538"/>
              <a:chOff x="1268227" y="1619185"/>
              <a:chExt cx="2195910" cy="908538"/>
            </a:xfrm>
          </p:grpSpPr>
          <p:sp>
            <p:nvSpPr>
              <p:cNvPr id="55" name="iślîḍè"/>
              <p:cNvSpPr/>
              <p:nvPr/>
            </p:nvSpPr>
            <p:spPr bwMode="auto">
              <a:xfrm>
                <a:off x="1268227" y="1970324"/>
                <a:ext cx="2195910" cy="5573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p>
                <a:pPr algn="ctr">
                  <a:lnSpc>
                    <a:spcPct val="120000"/>
                  </a:lnSpc>
                </a:pPr>
                <a:r>
                  <a:rPr lang="en-US" altLang="zh-CN" sz="1100" dirty="0">
                    <a:ea typeface="Calibri" panose="020F0502020204030204" charset="0"/>
                  </a:rPr>
                  <a:t>Copy paste fonts. Choose the only option to retain text.</a:t>
                </a:r>
                <a:endParaRPr lang="en-US" altLang="zh-CN" sz="1100" dirty="0">
                  <a:ea typeface="Calibri" panose="020F0502020204030204" charset="0"/>
                </a:endParaRPr>
              </a:p>
            </p:txBody>
          </p:sp>
          <p:sp>
            <p:nvSpPr>
              <p:cNvPr id="56" name="iṥliḑe"/>
              <p:cNvSpPr txBox="1"/>
              <p:nvPr/>
            </p:nvSpPr>
            <p:spPr bwMode="auto">
              <a:xfrm>
                <a:off x="1268227" y="1619185"/>
                <a:ext cx="2195910" cy="3511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 fontScale="90000"/>
              </a:bodyPr>
              <a:p>
                <a:pPr algn="ctr">
                  <a:spcBef>
                    <a:spcPct val="0"/>
                  </a:spcBef>
                </a:pPr>
                <a:r>
                  <a:rPr lang="en-US" altLang="zh-CN" b="1" dirty="0">
                    <a:ea typeface="Calibri" panose="020F0502020204030204" charset="0"/>
                  </a:rPr>
                  <a:t>Enter title</a:t>
                </a:r>
                <a:endParaRPr lang="en-US" altLang="zh-CN" b="1" dirty="0">
                  <a:ea typeface="Calibri" panose="020F0502020204030204" charset="0"/>
                </a:endParaRPr>
              </a:p>
            </p:txBody>
          </p:sp>
        </p:grpSp>
        <p:cxnSp>
          <p:nvCxnSpPr>
            <p:cNvPr id="57" name="直接连接符 56"/>
            <p:cNvCxnSpPr/>
            <p:nvPr/>
          </p:nvCxnSpPr>
          <p:spPr>
            <a:xfrm>
              <a:off x="9250395" y="3864850"/>
              <a:ext cx="0" cy="208443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直接连接符 57"/>
            <p:cNvCxnSpPr/>
            <p:nvPr/>
          </p:nvCxnSpPr>
          <p:spPr>
            <a:xfrm>
              <a:off x="6768895" y="3864850"/>
              <a:ext cx="0" cy="208443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>
              <a:off x="3844816" y="3864850"/>
              <a:ext cx="0" cy="2084430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îṡ1íḓe"/>
            <p:cNvSpPr txBox="1"/>
            <p:nvPr/>
          </p:nvSpPr>
          <p:spPr>
            <a:xfrm>
              <a:off x="3396739" y="1963535"/>
              <a:ext cx="914400" cy="521720"/>
            </a:xfrm>
            <a:prstGeom prst="rect">
              <a:avLst/>
            </a:prstGeom>
            <a:noFill/>
          </p:spPr>
          <p:txBody>
            <a:bodyPr wrap="none" lIns="90000" tIns="46800" rIns="90000" bIns="46800" anchor="ctr" anchorCtr="0">
              <a:normAutofit/>
            </a:bodyPr>
            <a:p>
              <a:pPr algn="ctr"/>
              <a:r>
                <a:rPr lang="en-US" altLang="zh-CN" sz="1400" b="1" dirty="0">
                  <a:ea typeface="Calibri" panose="020F0502020204030204" charset="0"/>
                </a:rPr>
                <a:t>Text</a:t>
              </a:r>
              <a:endParaRPr lang="zh-CN" altLang="en-US" sz="1400" b="1" dirty="0">
                <a:ea typeface="Calibri" panose="020F0502020204030204" charset="0"/>
              </a:endParaRPr>
            </a:p>
          </p:txBody>
        </p:sp>
        <p:sp>
          <p:nvSpPr>
            <p:cNvPr id="61" name="ïṩľïḑé"/>
            <p:cNvSpPr txBox="1"/>
            <p:nvPr/>
          </p:nvSpPr>
          <p:spPr>
            <a:xfrm>
              <a:off x="6316915" y="1963535"/>
              <a:ext cx="914400" cy="521720"/>
            </a:xfrm>
            <a:prstGeom prst="rect">
              <a:avLst/>
            </a:prstGeom>
            <a:noFill/>
          </p:spPr>
          <p:txBody>
            <a:bodyPr wrap="none" lIns="90000" tIns="46800" rIns="90000" bIns="46800" anchor="ctr" anchorCtr="0">
              <a:normAutofit/>
            </a:bodyPr>
            <a:p>
              <a:pPr algn="ctr"/>
              <a:r>
                <a:rPr lang="en-US" altLang="zh-CN" sz="1400" b="1" dirty="0">
                  <a:ea typeface="Calibri" panose="020F0502020204030204" charset="0"/>
                </a:rPr>
                <a:t>Text</a:t>
              </a:r>
              <a:endParaRPr lang="zh-CN" altLang="en-US" sz="1400" b="1" dirty="0">
                <a:ea typeface="Calibri" panose="020F0502020204030204" charset="0"/>
              </a:endParaRPr>
            </a:p>
          </p:txBody>
        </p:sp>
        <p:sp>
          <p:nvSpPr>
            <p:cNvPr id="62" name="ïślïḓè"/>
            <p:cNvSpPr txBox="1"/>
            <p:nvPr/>
          </p:nvSpPr>
          <p:spPr>
            <a:xfrm>
              <a:off x="8793195" y="1963535"/>
              <a:ext cx="914400" cy="521720"/>
            </a:xfrm>
            <a:prstGeom prst="rect">
              <a:avLst/>
            </a:prstGeom>
            <a:noFill/>
          </p:spPr>
          <p:txBody>
            <a:bodyPr wrap="none" lIns="90000" tIns="46800" rIns="90000" bIns="46800" anchor="ctr" anchorCtr="0">
              <a:normAutofit/>
            </a:bodyPr>
            <a:p>
              <a:pPr algn="ctr"/>
              <a:r>
                <a:rPr lang="en-US" altLang="zh-CN" sz="1400" b="1" dirty="0">
                  <a:ea typeface="Calibri" panose="020F0502020204030204" charset="0"/>
                </a:rPr>
                <a:t>Text</a:t>
              </a:r>
              <a:endParaRPr lang="zh-CN" altLang="en-US" sz="1400" b="1" dirty="0">
                <a:ea typeface="Calibri" panose="020F050202020403020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669925" y="475933"/>
            <a:ext cx="55518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eaLnBrk="1" hangingPunct="1"/>
            <a:r>
              <a:rPr lang="en-US" altLang="zh-CN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sym typeface="+mn-ea"/>
              </a:rPr>
              <a:t>01</a:t>
            </a:r>
            <a:r>
              <a:rPr lang="en-US" altLang="zh-C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sym typeface="+mn-ea"/>
              </a:rPr>
              <a:t> </a:t>
            </a:r>
            <a:r>
              <a: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sym typeface="+mn-ea"/>
              </a:rPr>
              <a:t>Enter title</a:t>
            </a:r>
            <a:endParaRPr kumimoji="0" lang="zh-CN" altLang="en-US" sz="2400" i="0" u="none" strike="noStrike" kern="1200" cap="none" spc="0" normalizeH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Calibri" panose="020F0502020204030204" charset="0"/>
              <a:ea typeface="Calibri" panose="020F0502020204030204" charset="0"/>
              <a:cs typeface="+mn-cs"/>
              <a:sym typeface="+mn-ea"/>
            </a:endParaRPr>
          </a:p>
        </p:txBody>
      </p:sp>
      <p:cxnSp>
        <p:nvCxnSpPr>
          <p:cNvPr id="31" name="直接连接符 30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20984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10285" y="2078989"/>
            <a:ext cx="10771430" cy="3657602"/>
            <a:chOff x="710285" y="1600199"/>
            <a:chExt cx="10771430" cy="3657602"/>
          </a:xfrm>
        </p:grpSpPr>
        <p:grpSp>
          <p:nvGrpSpPr>
            <p:cNvPr id="6" name="ïślíḋê"/>
            <p:cNvGrpSpPr/>
            <p:nvPr/>
          </p:nvGrpSpPr>
          <p:grpSpPr>
            <a:xfrm>
              <a:off x="6315055" y="2803281"/>
              <a:ext cx="1610231" cy="1253191"/>
              <a:chOff x="6340900" y="2729465"/>
              <a:chExt cx="1800195" cy="1401034"/>
            </a:xfrm>
          </p:grpSpPr>
          <p:sp>
            <p:nvSpPr>
              <p:cNvPr id="7" name="ïşḻídè"/>
              <p:cNvSpPr/>
              <p:nvPr/>
            </p:nvSpPr>
            <p:spPr>
              <a:xfrm rot="5400000">
                <a:off x="6755137" y="2973716"/>
                <a:ext cx="1020158" cy="93816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p>
                <a:pPr algn="ctr"/>
                <a:endParaRPr>
                  <a:ea typeface="Calibri" panose="020F0502020204030204" charset="0"/>
                </a:endParaRPr>
              </a:p>
            </p:txBody>
          </p:sp>
          <p:sp>
            <p:nvSpPr>
              <p:cNvPr id="8" name="îśľîḍê"/>
              <p:cNvSpPr/>
              <p:nvPr/>
            </p:nvSpPr>
            <p:spPr>
              <a:xfrm>
                <a:off x="7440578" y="2729465"/>
                <a:ext cx="700517" cy="1401034"/>
              </a:xfrm>
              <a:custGeom>
                <a:avLst/>
                <a:gdLst>
                  <a:gd name="connsiteX0" fmla="*/ 0 w 868680"/>
                  <a:gd name="connsiteY0" fmla="*/ 0 h 1737360"/>
                  <a:gd name="connsiteX1" fmla="*/ 868680 w 868680"/>
                  <a:gd name="connsiteY1" fmla="*/ 868680 h 1737360"/>
                  <a:gd name="connsiteX2" fmla="*/ 0 w 868680"/>
                  <a:gd name="connsiteY2" fmla="*/ 1737360 h 1737360"/>
                  <a:gd name="connsiteX3" fmla="*/ 0 w 868680"/>
                  <a:gd name="connsiteY3" fmla="*/ 1173480 h 1737360"/>
                  <a:gd name="connsiteX4" fmla="*/ 304800 w 868680"/>
                  <a:gd name="connsiteY4" fmla="*/ 868680 h 1737360"/>
                  <a:gd name="connsiteX5" fmla="*/ 0 w 868680"/>
                  <a:gd name="connsiteY5" fmla="*/ 563880 h 1737360"/>
                  <a:gd name="connsiteX6" fmla="*/ 0 w 868680"/>
                  <a:gd name="connsiteY6" fmla="*/ 0 h 1737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8680" h="1737360">
                    <a:moveTo>
                      <a:pt x="0" y="0"/>
                    </a:moveTo>
                    <a:cubicBezTo>
                      <a:pt x="479759" y="0"/>
                      <a:pt x="868680" y="388921"/>
                      <a:pt x="868680" y="868680"/>
                    </a:cubicBezTo>
                    <a:cubicBezTo>
                      <a:pt x="868680" y="1348439"/>
                      <a:pt x="479759" y="1737360"/>
                      <a:pt x="0" y="1737360"/>
                    </a:cubicBezTo>
                    <a:lnTo>
                      <a:pt x="0" y="1173480"/>
                    </a:lnTo>
                    <a:cubicBezTo>
                      <a:pt x="168336" y="1173480"/>
                      <a:pt x="304800" y="1037016"/>
                      <a:pt x="304800" y="868680"/>
                    </a:cubicBezTo>
                    <a:cubicBezTo>
                      <a:pt x="304800" y="700344"/>
                      <a:pt x="168336" y="563880"/>
                      <a:pt x="0" y="56388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p>
                <a:pPr algn="ctr"/>
                <a:endParaRPr>
                  <a:ea typeface="Calibri" panose="020F0502020204030204" charset="0"/>
                </a:endParaRPr>
              </a:p>
            </p:txBody>
          </p:sp>
          <p:sp>
            <p:nvSpPr>
              <p:cNvPr id="9" name="íṧ1îḍe"/>
              <p:cNvSpPr/>
              <p:nvPr/>
            </p:nvSpPr>
            <p:spPr>
              <a:xfrm>
                <a:off x="6340900" y="2729465"/>
                <a:ext cx="1099678" cy="455234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p>
                <a:pPr algn="ctr"/>
                <a:endParaRPr>
                  <a:ea typeface="Calibri" panose="020F0502020204030204" charset="0"/>
                </a:endParaRPr>
              </a:p>
            </p:txBody>
          </p:sp>
          <p:sp>
            <p:nvSpPr>
              <p:cNvPr id="10" name="iŝḷîḋê"/>
              <p:cNvSpPr/>
              <p:nvPr/>
            </p:nvSpPr>
            <p:spPr>
              <a:xfrm>
                <a:off x="6797285" y="3675265"/>
                <a:ext cx="643292" cy="455234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p>
                <a:pPr algn="ctr"/>
                <a:endParaRPr>
                  <a:ea typeface="Calibri" panose="020F0502020204030204" charset="0"/>
                </a:endParaRPr>
              </a:p>
            </p:txBody>
          </p:sp>
        </p:grpSp>
        <p:grpSp>
          <p:nvGrpSpPr>
            <p:cNvPr id="11" name="îṧ1iḋè"/>
            <p:cNvGrpSpPr/>
            <p:nvPr/>
          </p:nvGrpSpPr>
          <p:grpSpPr>
            <a:xfrm>
              <a:off x="4266709" y="2803281"/>
              <a:ext cx="1608515" cy="1253191"/>
              <a:chOff x="4050905" y="2729465"/>
              <a:chExt cx="1798278" cy="1401034"/>
            </a:xfrm>
          </p:grpSpPr>
          <p:sp>
            <p:nvSpPr>
              <p:cNvPr id="12" name="îşľíďê"/>
              <p:cNvSpPr/>
              <p:nvPr/>
            </p:nvSpPr>
            <p:spPr>
              <a:xfrm rot="10800000">
                <a:off x="4050905" y="2729465"/>
                <a:ext cx="700517" cy="1401034"/>
              </a:xfrm>
              <a:custGeom>
                <a:avLst/>
                <a:gdLst>
                  <a:gd name="connsiteX0" fmla="*/ 0 w 868680"/>
                  <a:gd name="connsiteY0" fmla="*/ 0 h 1737360"/>
                  <a:gd name="connsiteX1" fmla="*/ 868680 w 868680"/>
                  <a:gd name="connsiteY1" fmla="*/ 868680 h 1737360"/>
                  <a:gd name="connsiteX2" fmla="*/ 0 w 868680"/>
                  <a:gd name="connsiteY2" fmla="*/ 1737360 h 1737360"/>
                  <a:gd name="connsiteX3" fmla="*/ 0 w 868680"/>
                  <a:gd name="connsiteY3" fmla="*/ 1173480 h 1737360"/>
                  <a:gd name="connsiteX4" fmla="*/ 304800 w 868680"/>
                  <a:gd name="connsiteY4" fmla="*/ 868680 h 1737360"/>
                  <a:gd name="connsiteX5" fmla="*/ 0 w 868680"/>
                  <a:gd name="connsiteY5" fmla="*/ 563880 h 1737360"/>
                  <a:gd name="connsiteX6" fmla="*/ 0 w 868680"/>
                  <a:gd name="connsiteY6" fmla="*/ 0 h 1737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8680" h="1737360">
                    <a:moveTo>
                      <a:pt x="0" y="0"/>
                    </a:moveTo>
                    <a:cubicBezTo>
                      <a:pt x="479759" y="0"/>
                      <a:pt x="868680" y="388921"/>
                      <a:pt x="868680" y="868680"/>
                    </a:cubicBezTo>
                    <a:cubicBezTo>
                      <a:pt x="868680" y="1348439"/>
                      <a:pt x="479759" y="1737360"/>
                      <a:pt x="0" y="1737360"/>
                    </a:cubicBezTo>
                    <a:lnTo>
                      <a:pt x="0" y="1173480"/>
                    </a:lnTo>
                    <a:cubicBezTo>
                      <a:pt x="168336" y="1173480"/>
                      <a:pt x="304800" y="1037016"/>
                      <a:pt x="304800" y="868680"/>
                    </a:cubicBezTo>
                    <a:cubicBezTo>
                      <a:pt x="304800" y="700344"/>
                      <a:pt x="168336" y="563880"/>
                      <a:pt x="0" y="56388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p>
                <a:pPr algn="ctr"/>
                <a:endParaRPr>
                  <a:ea typeface="Calibri" panose="020F0502020204030204" charset="0"/>
                </a:endParaRPr>
              </a:p>
            </p:txBody>
          </p:sp>
          <p:sp>
            <p:nvSpPr>
              <p:cNvPr id="13" name="iş1ïḑé"/>
              <p:cNvSpPr/>
              <p:nvPr/>
            </p:nvSpPr>
            <p:spPr>
              <a:xfrm rot="10800000">
                <a:off x="4751422" y="3675264"/>
                <a:ext cx="1097761" cy="455234"/>
              </a:xfrm>
              <a:prstGeom prst="rect">
                <a:avLst/>
              </a:prstGeom>
              <a:solidFill>
                <a:schemeClr val="accent6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p>
                <a:pPr algn="ctr"/>
                <a:endParaRPr>
                  <a:ea typeface="Calibri" panose="020F0502020204030204" charset="0"/>
                </a:endParaRPr>
              </a:p>
            </p:txBody>
          </p:sp>
          <p:sp>
            <p:nvSpPr>
              <p:cNvPr id="14" name="iSľîḑe"/>
              <p:cNvSpPr/>
              <p:nvPr/>
            </p:nvSpPr>
            <p:spPr>
              <a:xfrm rot="10800000">
                <a:off x="4751423" y="2729465"/>
                <a:ext cx="643292" cy="455234"/>
              </a:xfrm>
              <a:prstGeom prst="rect">
                <a:avLst/>
              </a:prstGeom>
              <a:solidFill>
                <a:schemeClr val="accent6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p>
                <a:pPr algn="ctr"/>
                <a:endParaRPr>
                  <a:ea typeface="Calibri" panose="020F0502020204030204" charset="0"/>
                </a:endParaRPr>
              </a:p>
            </p:txBody>
          </p:sp>
          <p:sp>
            <p:nvSpPr>
              <p:cNvPr id="15" name="ïsḷiďe"/>
              <p:cNvSpPr/>
              <p:nvPr/>
            </p:nvSpPr>
            <p:spPr>
              <a:xfrm rot="5400000">
                <a:off x="4415362" y="2973717"/>
                <a:ext cx="1020158" cy="938165"/>
              </a:xfrm>
              <a:prstGeom prst="rect">
                <a:avLst/>
              </a:prstGeom>
              <a:solidFill>
                <a:schemeClr val="accent6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p>
                <a:pPr algn="ctr"/>
                <a:endParaRPr>
                  <a:ea typeface="Calibri" panose="020F0502020204030204" charset="0"/>
                </a:endParaRPr>
              </a:p>
            </p:txBody>
          </p:sp>
        </p:grpSp>
        <p:grpSp>
          <p:nvGrpSpPr>
            <p:cNvPr id="16" name="išlíḋê"/>
            <p:cNvGrpSpPr/>
            <p:nvPr/>
          </p:nvGrpSpPr>
          <p:grpSpPr>
            <a:xfrm>
              <a:off x="5469061" y="1600199"/>
              <a:ext cx="1253193" cy="1609599"/>
              <a:chOff x="5395099" y="1384451"/>
              <a:chExt cx="1401036" cy="1799487"/>
            </a:xfrm>
          </p:grpSpPr>
          <p:sp>
            <p:nvSpPr>
              <p:cNvPr id="17" name="ïṩlíḑe"/>
              <p:cNvSpPr/>
              <p:nvPr/>
            </p:nvSpPr>
            <p:spPr>
              <a:xfrm rot="5400000" flipH="1" flipV="1">
                <a:off x="5745359" y="1034192"/>
                <a:ext cx="700517" cy="1401035"/>
              </a:xfrm>
              <a:custGeom>
                <a:avLst/>
                <a:gdLst>
                  <a:gd name="connsiteX0" fmla="*/ 0 w 868680"/>
                  <a:gd name="connsiteY0" fmla="*/ 0 h 1737360"/>
                  <a:gd name="connsiteX1" fmla="*/ 868680 w 868680"/>
                  <a:gd name="connsiteY1" fmla="*/ 868680 h 1737360"/>
                  <a:gd name="connsiteX2" fmla="*/ 0 w 868680"/>
                  <a:gd name="connsiteY2" fmla="*/ 1737360 h 1737360"/>
                  <a:gd name="connsiteX3" fmla="*/ 0 w 868680"/>
                  <a:gd name="connsiteY3" fmla="*/ 1173480 h 1737360"/>
                  <a:gd name="connsiteX4" fmla="*/ 304800 w 868680"/>
                  <a:gd name="connsiteY4" fmla="*/ 868680 h 1737360"/>
                  <a:gd name="connsiteX5" fmla="*/ 0 w 868680"/>
                  <a:gd name="connsiteY5" fmla="*/ 563880 h 1737360"/>
                  <a:gd name="connsiteX6" fmla="*/ 0 w 868680"/>
                  <a:gd name="connsiteY6" fmla="*/ 0 h 1737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8680" h="1737360">
                    <a:moveTo>
                      <a:pt x="0" y="0"/>
                    </a:moveTo>
                    <a:cubicBezTo>
                      <a:pt x="479759" y="0"/>
                      <a:pt x="868680" y="388921"/>
                      <a:pt x="868680" y="868680"/>
                    </a:cubicBezTo>
                    <a:cubicBezTo>
                      <a:pt x="868680" y="1348439"/>
                      <a:pt x="479759" y="1737360"/>
                      <a:pt x="0" y="1737360"/>
                    </a:cubicBezTo>
                    <a:lnTo>
                      <a:pt x="0" y="1173480"/>
                    </a:lnTo>
                    <a:cubicBezTo>
                      <a:pt x="168336" y="1173480"/>
                      <a:pt x="304800" y="1037016"/>
                      <a:pt x="304800" y="868680"/>
                    </a:cubicBezTo>
                    <a:cubicBezTo>
                      <a:pt x="304800" y="700344"/>
                      <a:pt x="168336" y="563880"/>
                      <a:pt x="0" y="56388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p>
                <a:pPr algn="ctr"/>
                <a:endParaRPr>
                  <a:ea typeface="Calibri" panose="020F0502020204030204" charset="0"/>
                </a:endParaRPr>
              </a:p>
            </p:txBody>
          </p:sp>
          <p:sp>
            <p:nvSpPr>
              <p:cNvPr id="18" name="íSḷiḓe"/>
              <p:cNvSpPr/>
              <p:nvPr/>
            </p:nvSpPr>
            <p:spPr>
              <a:xfrm rot="5400000" flipH="1" flipV="1">
                <a:off x="5073231" y="2406836"/>
                <a:ext cx="1098970" cy="455234"/>
              </a:xfrm>
              <a:prstGeom prst="rect">
                <a:avLst/>
              </a:prstGeom>
              <a:solidFill>
                <a:schemeClr val="accent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p>
                <a:pPr algn="ctr"/>
                <a:endParaRPr>
                  <a:ea typeface="Calibri" panose="020F0502020204030204" charset="0"/>
                </a:endParaRPr>
              </a:p>
            </p:txBody>
          </p:sp>
          <p:sp>
            <p:nvSpPr>
              <p:cNvPr id="19" name="ï$ľîḍè"/>
              <p:cNvSpPr/>
              <p:nvPr/>
            </p:nvSpPr>
            <p:spPr>
              <a:xfrm rot="5400000" flipH="1" flipV="1">
                <a:off x="6246871" y="2178998"/>
                <a:ext cx="643292" cy="455234"/>
              </a:xfrm>
              <a:prstGeom prst="rect">
                <a:avLst/>
              </a:prstGeom>
              <a:solidFill>
                <a:schemeClr val="accent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p>
                <a:pPr algn="ctr"/>
                <a:endParaRPr>
                  <a:ea typeface="Calibri" panose="020F0502020204030204" charset="0"/>
                </a:endParaRPr>
              </a:p>
            </p:txBody>
          </p:sp>
          <p:sp>
            <p:nvSpPr>
              <p:cNvPr id="20" name="ïṣlîḑè"/>
              <p:cNvSpPr/>
              <p:nvPr/>
            </p:nvSpPr>
            <p:spPr>
              <a:xfrm rot="5400000">
                <a:off x="5598795" y="1749703"/>
                <a:ext cx="1020158" cy="938165"/>
              </a:xfrm>
              <a:prstGeom prst="rect">
                <a:avLst/>
              </a:prstGeom>
              <a:solidFill>
                <a:schemeClr val="accent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p>
                <a:pPr algn="ctr"/>
                <a:endParaRPr>
                  <a:ea typeface="Calibri" panose="020F0502020204030204" charset="0"/>
                </a:endParaRPr>
              </a:p>
            </p:txBody>
          </p:sp>
        </p:grpSp>
        <p:grpSp>
          <p:nvGrpSpPr>
            <p:cNvPr id="21" name="í$ḷîḑe"/>
            <p:cNvGrpSpPr/>
            <p:nvPr/>
          </p:nvGrpSpPr>
          <p:grpSpPr>
            <a:xfrm>
              <a:off x="5469062" y="3648599"/>
              <a:ext cx="1253192" cy="1609202"/>
              <a:chOff x="5395100" y="3674506"/>
              <a:chExt cx="1401035" cy="1799043"/>
            </a:xfrm>
          </p:grpSpPr>
          <p:sp>
            <p:nvSpPr>
              <p:cNvPr id="25" name="îṡlîďe"/>
              <p:cNvSpPr/>
              <p:nvPr/>
            </p:nvSpPr>
            <p:spPr>
              <a:xfrm rot="5400000">
                <a:off x="5745359" y="4422773"/>
                <a:ext cx="700517" cy="1401035"/>
              </a:xfrm>
              <a:custGeom>
                <a:avLst/>
                <a:gdLst>
                  <a:gd name="connsiteX0" fmla="*/ 0 w 868680"/>
                  <a:gd name="connsiteY0" fmla="*/ 0 h 1737360"/>
                  <a:gd name="connsiteX1" fmla="*/ 868680 w 868680"/>
                  <a:gd name="connsiteY1" fmla="*/ 868680 h 1737360"/>
                  <a:gd name="connsiteX2" fmla="*/ 0 w 868680"/>
                  <a:gd name="connsiteY2" fmla="*/ 1737360 h 1737360"/>
                  <a:gd name="connsiteX3" fmla="*/ 0 w 868680"/>
                  <a:gd name="connsiteY3" fmla="*/ 1173480 h 1737360"/>
                  <a:gd name="connsiteX4" fmla="*/ 304800 w 868680"/>
                  <a:gd name="connsiteY4" fmla="*/ 868680 h 1737360"/>
                  <a:gd name="connsiteX5" fmla="*/ 0 w 868680"/>
                  <a:gd name="connsiteY5" fmla="*/ 563880 h 1737360"/>
                  <a:gd name="connsiteX6" fmla="*/ 0 w 868680"/>
                  <a:gd name="connsiteY6" fmla="*/ 0 h 17373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8680" h="1737360">
                    <a:moveTo>
                      <a:pt x="0" y="0"/>
                    </a:moveTo>
                    <a:cubicBezTo>
                      <a:pt x="479759" y="0"/>
                      <a:pt x="868680" y="388921"/>
                      <a:pt x="868680" y="868680"/>
                    </a:cubicBezTo>
                    <a:cubicBezTo>
                      <a:pt x="868680" y="1348439"/>
                      <a:pt x="479759" y="1737360"/>
                      <a:pt x="0" y="1737360"/>
                    </a:cubicBezTo>
                    <a:lnTo>
                      <a:pt x="0" y="1173480"/>
                    </a:lnTo>
                    <a:cubicBezTo>
                      <a:pt x="168336" y="1173480"/>
                      <a:pt x="304800" y="1037016"/>
                      <a:pt x="304800" y="868680"/>
                    </a:cubicBezTo>
                    <a:cubicBezTo>
                      <a:pt x="304800" y="700344"/>
                      <a:pt x="168336" y="563880"/>
                      <a:pt x="0" y="56388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p>
                <a:pPr algn="ctr"/>
                <a:endParaRPr>
                  <a:ea typeface="Calibri" panose="020F0502020204030204" charset="0"/>
                </a:endParaRPr>
              </a:p>
            </p:txBody>
          </p:sp>
          <p:sp>
            <p:nvSpPr>
              <p:cNvPr id="26" name="íṥ1íḑé"/>
              <p:cNvSpPr/>
              <p:nvPr/>
            </p:nvSpPr>
            <p:spPr>
              <a:xfrm rot="5400000">
                <a:off x="6019255" y="3996152"/>
                <a:ext cx="1098525" cy="455234"/>
              </a:xfrm>
              <a:prstGeom prst="rect">
                <a:avLst/>
              </a:prstGeom>
              <a:solidFill>
                <a:schemeClr val="accent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p>
                <a:pPr algn="ctr"/>
                <a:endParaRPr>
                  <a:ea typeface="Calibri" panose="020F0502020204030204" charset="0"/>
                </a:endParaRPr>
              </a:p>
            </p:txBody>
          </p:sp>
          <p:sp>
            <p:nvSpPr>
              <p:cNvPr id="22" name="îṧľïḑé"/>
              <p:cNvSpPr/>
              <p:nvPr/>
            </p:nvSpPr>
            <p:spPr>
              <a:xfrm rot="5400000">
                <a:off x="5301071" y="4223768"/>
                <a:ext cx="643292" cy="455234"/>
              </a:xfrm>
              <a:prstGeom prst="rect">
                <a:avLst/>
              </a:prstGeom>
              <a:solidFill>
                <a:schemeClr val="accent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p>
                <a:pPr algn="ctr"/>
                <a:endParaRPr>
                  <a:ea typeface="Calibri" panose="020F0502020204030204" charset="0"/>
                </a:endParaRPr>
              </a:p>
            </p:txBody>
          </p:sp>
          <p:sp>
            <p:nvSpPr>
              <p:cNvPr id="23" name="ïslíḓè"/>
              <p:cNvSpPr/>
              <p:nvPr/>
            </p:nvSpPr>
            <p:spPr>
              <a:xfrm rot="5400000">
                <a:off x="5598795" y="4170735"/>
                <a:ext cx="1020158" cy="938165"/>
              </a:xfrm>
              <a:prstGeom prst="rect">
                <a:avLst/>
              </a:prstGeom>
              <a:solidFill>
                <a:schemeClr val="accent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/>
              </a:bodyPr>
              <a:p>
                <a:pPr algn="ctr"/>
                <a:endParaRPr dirty="0">
                  <a:ea typeface="Calibri" panose="020F0502020204030204" charset="0"/>
                </a:endParaRPr>
              </a:p>
            </p:txBody>
          </p:sp>
        </p:grpSp>
        <p:sp>
          <p:nvSpPr>
            <p:cNvPr id="24" name="î$ḷiḍè"/>
            <p:cNvSpPr/>
            <p:nvPr/>
          </p:nvSpPr>
          <p:spPr bwMode="auto">
            <a:xfrm>
              <a:off x="4765150" y="3197235"/>
              <a:ext cx="390823" cy="390099"/>
            </a:xfrm>
            <a:custGeom>
              <a:avLst/>
              <a:gdLst>
                <a:gd name="T0" fmla="*/ 164 w 204"/>
                <a:gd name="T1" fmla="*/ 0 h 204"/>
                <a:gd name="T2" fmla="*/ 39 w 204"/>
                <a:gd name="T3" fmla="*/ 0 h 204"/>
                <a:gd name="T4" fmla="*/ 0 w 204"/>
                <a:gd name="T5" fmla="*/ 39 h 204"/>
                <a:gd name="T6" fmla="*/ 0 w 204"/>
                <a:gd name="T7" fmla="*/ 81 h 204"/>
                <a:gd name="T8" fmla="*/ 0 w 204"/>
                <a:gd name="T9" fmla="*/ 164 h 204"/>
                <a:gd name="T10" fmla="*/ 39 w 204"/>
                <a:gd name="T11" fmla="*/ 204 h 204"/>
                <a:gd name="T12" fmla="*/ 164 w 204"/>
                <a:gd name="T13" fmla="*/ 204 h 204"/>
                <a:gd name="T14" fmla="*/ 204 w 204"/>
                <a:gd name="T15" fmla="*/ 164 h 204"/>
                <a:gd name="T16" fmla="*/ 204 w 204"/>
                <a:gd name="T17" fmla="*/ 81 h 204"/>
                <a:gd name="T18" fmla="*/ 204 w 204"/>
                <a:gd name="T19" fmla="*/ 39 h 204"/>
                <a:gd name="T20" fmla="*/ 164 w 204"/>
                <a:gd name="T21" fmla="*/ 0 h 204"/>
                <a:gd name="T22" fmla="*/ 176 w 204"/>
                <a:gd name="T23" fmla="*/ 23 h 204"/>
                <a:gd name="T24" fmla="*/ 180 w 204"/>
                <a:gd name="T25" fmla="*/ 23 h 204"/>
                <a:gd name="T26" fmla="*/ 180 w 204"/>
                <a:gd name="T27" fmla="*/ 28 h 204"/>
                <a:gd name="T28" fmla="*/ 180 w 204"/>
                <a:gd name="T29" fmla="*/ 58 h 204"/>
                <a:gd name="T30" fmla="*/ 146 w 204"/>
                <a:gd name="T31" fmla="*/ 58 h 204"/>
                <a:gd name="T32" fmla="*/ 146 w 204"/>
                <a:gd name="T33" fmla="*/ 24 h 204"/>
                <a:gd name="T34" fmla="*/ 176 w 204"/>
                <a:gd name="T35" fmla="*/ 23 h 204"/>
                <a:gd name="T36" fmla="*/ 73 w 204"/>
                <a:gd name="T37" fmla="*/ 81 h 204"/>
                <a:gd name="T38" fmla="*/ 102 w 204"/>
                <a:gd name="T39" fmla="*/ 66 h 204"/>
                <a:gd name="T40" fmla="*/ 131 w 204"/>
                <a:gd name="T41" fmla="*/ 81 h 204"/>
                <a:gd name="T42" fmla="*/ 138 w 204"/>
                <a:gd name="T43" fmla="*/ 102 h 204"/>
                <a:gd name="T44" fmla="*/ 102 w 204"/>
                <a:gd name="T45" fmla="*/ 138 h 204"/>
                <a:gd name="T46" fmla="*/ 66 w 204"/>
                <a:gd name="T47" fmla="*/ 102 h 204"/>
                <a:gd name="T48" fmla="*/ 73 w 204"/>
                <a:gd name="T49" fmla="*/ 81 h 204"/>
                <a:gd name="T50" fmla="*/ 184 w 204"/>
                <a:gd name="T51" fmla="*/ 164 h 204"/>
                <a:gd name="T52" fmla="*/ 164 w 204"/>
                <a:gd name="T53" fmla="*/ 184 h 204"/>
                <a:gd name="T54" fmla="*/ 39 w 204"/>
                <a:gd name="T55" fmla="*/ 184 h 204"/>
                <a:gd name="T56" fmla="*/ 20 w 204"/>
                <a:gd name="T57" fmla="*/ 164 h 204"/>
                <a:gd name="T58" fmla="*/ 20 w 204"/>
                <a:gd name="T59" fmla="*/ 81 h 204"/>
                <a:gd name="T60" fmla="*/ 50 w 204"/>
                <a:gd name="T61" fmla="*/ 81 h 204"/>
                <a:gd name="T62" fmla="*/ 46 w 204"/>
                <a:gd name="T63" fmla="*/ 102 h 204"/>
                <a:gd name="T64" fmla="*/ 102 w 204"/>
                <a:gd name="T65" fmla="*/ 158 h 204"/>
                <a:gd name="T66" fmla="*/ 157 w 204"/>
                <a:gd name="T67" fmla="*/ 102 h 204"/>
                <a:gd name="T68" fmla="*/ 153 w 204"/>
                <a:gd name="T69" fmla="*/ 81 h 204"/>
                <a:gd name="T70" fmla="*/ 184 w 204"/>
                <a:gd name="T71" fmla="*/ 81 h 204"/>
                <a:gd name="T72" fmla="*/ 184 w 204"/>
                <a:gd name="T73" fmla="*/ 16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" h="204">
                  <a:moveTo>
                    <a:pt x="164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7" y="0"/>
                    <a:pt x="0" y="18"/>
                    <a:pt x="0" y="3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86"/>
                    <a:pt x="17" y="204"/>
                    <a:pt x="39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86" y="204"/>
                    <a:pt x="204" y="186"/>
                    <a:pt x="204" y="164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4" y="18"/>
                    <a:pt x="186" y="0"/>
                    <a:pt x="164" y="0"/>
                  </a:cubicBezTo>
                  <a:close/>
                  <a:moveTo>
                    <a:pt x="176" y="23"/>
                  </a:moveTo>
                  <a:cubicBezTo>
                    <a:pt x="180" y="23"/>
                    <a:pt x="180" y="23"/>
                    <a:pt x="180" y="23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46" y="58"/>
                    <a:pt x="146" y="58"/>
                    <a:pt x="146" y="58"/>
                  </a:cubicBezTo>
                  <a:cubicBezTo>
                    <a:pt x="146" y="24"/>
                    <a:pt x="146" y="24"/>
                    <a:pt x="146" y="24"/>
                  </a:cubicBezTo>
                  <a:lnTo>
                    <a:pt x="176" y="23"/>
                  </a:lnTo>
                  <a:close/>
                  <a:moveTo>
                    <a:pt x="73" y="81"/>
                  </a:moveTo>
                  <a:cubicBezTo>
                    <a:pt x="79" y="72"/>
                    <a:pt x="90" y="66"/>
                    <a:pt x="102" y="66"/>
                  </a:cubicBezTo>
                  <a:cubicBezTo>
                    <a:pt x="114" y="66"/>
                    <a:pt x="124" y="72"/>
                    <a:pt x="131" y="81"/>
                  </a:cubicBezTo>
                  <a:cubicBezTo>
                    <a:pt x="135" y="87"/>
                    <a:pt x="138" y="94"/>
                    <a:pt x="138" y="102"/>
                  </a:cubicBezTo>
                  <a:cubicBezTo>
                    <a:pt x="138" y="122"/>
                    <a:pt x="121" y="138"/>
                    <a:pt x="102" y="138"/>
                  </a:cubicBezTo>
                  <a:cubicBezTo>
                    <a:pt x="82" y="138"/>
                    <a:pt x="66" y="122"/>
                    <a:pt x="66" y="102"/>
                  </a:cubicBezTo>
                  <a:cubicBezTo>
                    <a:pt x="66" y="94"/>
                    <a:pt x="68" y="87"/>
                    <a:pt x="73" y="81"/>
                  </a:cubicBezTo>
                  <a:close/>
                  <a:moveTo>
                    <a:pt x="184" y="164"/>
                  </a:moveTo>
                  <a:cubicBezTo>
                    <a:pt x="184" y="175"/>
                    <a:pt x="175" y="184"/>
                    <a:pt x="164" y="184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28" y="184"/>
                    <a:pt x="20" y="175"/>
                    <a:pt x="20" y="164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7" y="87"/>
                    <a:pt x="46" y="95"/>
                    <a:pt x="46" y="102"/>
                  </a:cubicBezTo>
                  <a:cubicBezTo>
                    <a:pt x="46" y="133"/>
                    <a:pt x="71" y="158"/>
                    <a:pt x="102" y="158"/>
                  </a:cubicBezTo>
                  <a:cubicBezTo>
                    <a:pt x="132" y="158"/>
                    <a:pt x="157" y="133"/>
                    <a:pt x="157" y="102"/>
                  </a:cubicBezTo>
                  <a:cubicBezTo>
                    <a:pt x="157" y="95"/>
                    <a:pt x="156" y="87"/>
                    <a:pt x="153" y="81"/>
                  </a:cubicBezTo>
                  <a:cubicBezTo>
                    <a:pt x="184" y="81"/>
                    <a:pt x="184" y="81"/>
                    <a:pt x="184" y="81"/>
                  </a:cubicBezTo>
                  <a:lnTo>
                    <a:pt x="184" y="1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ea typeface="Calibri" panose="020F0502020204030204" charset="0"/>
              </a:endParaRPr>
            </a:p>
          </p:txBody>
        </p:sp>
        <p:sp>
          <p:nvSpPr>
            <p:cNvPr id="63" name="ïṡḻïḓe"/>
            <p:cNvSpPr/>
            <p:nvPr/>
          </p:nvSpPr>
          <p:spPr bwMode="auto">
            <a:xfrm>
              <a:off x="5837134" y="2025418"/>
              <a:ext cx="490015" cy="402752"/>
            </a:xfrm>
            <a:custGeom>
              <a:avLst/>
              <a:gdLst>
                <a:gd name="T0" fmla="*/ 285 w 293"/>
                <a:gd name="T1" fmla="*/ 32 h 238"/>
                <a:gd name="T2" fmla="*/ 259 w 293"/>
                <a:gd name="T3" fmla="*/ 38 h 238"/>
                <a:gd name="T4" fmla="*/ 275 w 293"/>
                <a:gd name="T5" fmla="*/ 24 h 238"/>
                <a:gd name="T6" fmla="*/ 285 w 293"/>
                <a:gd name="T7" fmla="*/ 4 h 238"/>
                <a:gd name="T8" fmla="*/ 257 w 293"/>
                <a:gd name="T9" fmla="*/ 16 h 238"/>
                <a:gd name="T10" fmla="*/ 237 w 293"/>
                <a:gd name="T11" fmla="*/ 11 h 238"/>
                <a:gd name="T12" fmla="*/ 216 w 293"/>
                <a:gd name="T13" fmla="*/ 1 h 238"/>
                <a:gd name="T14" fmla="*/ 203 w 293"/>
                <a:gd name="T15" fmla="*/ 0 h 238"/>
                <a:gd name="T16" fmla="*/ 179 w 293"/>
                <a:gd name="T17" fmla="*/ 5 h 238"/>
                <a:gd name="T18" fmla="*/ 154 w 293"/>
                <a:gd name="T19" fmla="*/ 27 h 238"/>
                <a:gd name="T20" fmla="*/ 143 w 293"/>
                <a:gd name="T21" fmla="*/ 54 h 238"/>
                <a:gd name="T22" fmla="*/ 143 w 293"/>
                <a:gd name="T23" fmla="*/ 67 h 238"/>
                <a:gd name="T24" fmla="*/ 126 w 293"/>
                <a:gd name="T25" fmla="*/ 72 h 238"/>
                <a:gd name="T26" fmla="*/ 75 w 293"/>
                <a:gd name="T27" fmla="*/ 55 h 238"/>
                <a:gd name="T28" fmla="*/ 33 w 293"/>
                <a:gd name="T29" fmla="*/ 24 h 238"/>
                <a:gd name="T30" fmla="*/ 17 w 293"/>
                <a:gd name="T31" fmla="*/ 17 h 238"/>
                <a:gd name="T32" fmla="*/ 12 w 293"/>
                <a:gd name="T33" fmla="*/ 41 h 238"/>
                <a:gd name="T34" fmla="*/ 14 w 293"/>
                <a:gd name="T35" fmla="*/ 57 h 238"/>
                <a:gd name="T36" fmla="*/ 23 w 293"/>
                <a:gd name="T37" fmla="*/ 76 h 238"/>
                <a:gd name="T38" fmla="*/ 39 w 293"/>
                <a:gd name="T39" fmla="*/ 91 h 238"/>
                <a:gd name="T40" fmla="*/ 25 w 293"/>
                <a:gd name="T41" fmla="*/ 89 h 238"/>
                <a:gd name="T42" fmla="*/ 12 w 293"/>
                <a:gd name="T43" fmla="*/ 84 h 238"/>
                <a:gd name="T44" fmla="*/ 13 w 293"/>
                <a:gd name="T45" fmla="*/ 95 h 238"/>
                <a:gd name="T46" fmla="*/ 25 w 293"/>
                <a:gd name="T47" fmla="*/ 123 h 238"/>
                <a:gd name="T48" fmla="*/ 50 w 293"/>
                <a:gd name="T49" fmla="*/ 140 h 238"/>
                <a:gd name="T50" fmla="*/ 52 w 293"/>
                <a:gd name="T51" fmla="*/ 145 h 238"/>
                <a:gd name="T52" fmla="*/ 33 w 293"/>
                <a:gd name="T53" fmla="*/ 145 h 238"/>
                <a:gd name="T54" fmla="*/ 41 w 293"/>
                <a:gd name="T55" fmla="*/ 161 h 238"/>
                <a:gd name="T56" fmla="*/ 62 w 293"/>
                <a:gd name="T57" fmla="*/ 179 h 238"/>
                <a:gd name="T58" fmla="*/ 89 w 293"/>
                <a:gd name="T59" fmla="*/ 186 h 238"/>
                <a:gd name="T60" fmla="*/ 73 w 293"/>
                <a:gd name="T61" fmla="*/ 197 h 238"/>
                <a:gd name="T62" fmla="*/ 45 w 293"/>
                <a:gd name="T63" fmla="*/ 208 h 238"/>
                <a:gd name="T64" fmla="*/ 14 w 293"/>
                <a:gd name="T65" fmla="*/ 212 h 238"/>
                <a:gd name="T66" fmla="*/ 0 w 293"/>
                <a:gd name="T67" fmla="*/ 211 h 238"/>
                <a:gd name="T68" fmla="*/ 32 w 293"/>
                <a:gd name="T69" fmla="*/ 227 h 238"/>
                <a:gd name="T70" fmla="*/ 68 w 293"/>
                <a:gd name="T71" fmla="*/ 237 h 238"/>
                <a:gd name="T72" fmla="*/ 93 w 293"/>
                <a:gd name="T73" fmla="*/ 238 h 238"/>
                <a:gd name="T74" fmla="*/ 149 w 293"/>
                <a:gd name="T75" fmla="*/ 229 h 238"/>
                <a:gd name="T76" fmla="*/ 195 w 293"/>
                <a:gd name="T77" fmla="*/ 205 h 238"/>
                <a:gd name="T78" fmla="*/ 229 w 293"/>
                <a:gd name="T79" fmla="*/ 169 h 238"/>
                <a:gd name="T80" fmla="*/ 252 w 293"/>
                <a:gd name="T81" fmla="*/ 127 h 238"/>
                <a:gd name="T82" fmla="*/ 262 w 293"/>
                <a:gd name="T83" fmla="*/ 82 h 238"/>
                <a:gd name="T84" fmla="*/ 263 w 293"/>
                <a:gd name="T85" fmla="*/ 59 h 238"/>
                <a:gd name="T86" fmla="*/ 280 w 293"/>
                <a:gd name="T87" fmla="*/ 45 h 238"/>
                <a:gd name="T88" fmla="*/ 293 w 293"/>
                <a:gd name="T89" fmla="*/ 2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93" h="238">
                  <a:moveTo>
                    <a:pt x="293" y="28"/>
                  </a:moveTo>
                  <a:lnTo>
                    <a:pt x="293" y="28"/>
                  </a:lnTo>
                  <a:lnTo>
                    <a:pt x="285" y="32"/>
                  </a:lnTo>
                  <a:lnTo>
                    <a:pt x="277" y="34"/>
                  </a:lnTo>
                  <a:lnTo>
                    <a:pt x="267" y="36"/>
                  </a:lnTo>
                  <a:lnTo>
                    <a:pt x="259" y="38"/>
                  </a:lnTo>
                  <a:lnTo>
                    <a:pt x="259" y="38"/>
                  </a:lnTo>
                  <a:lnTo>
                    <a:pt x="267" y="31"/>
                  </a:lnTo>
                  <a:lnTo>
                    <a:pt x="275" y="24"/>
                  </a:lnTo>
                  <a:lnTo>
                    <a:pt x="281" y="14"/>
                  </a:lnTo>
                  <a:lnTo>
                    <a:pt x="285" y="4"/>
                  </a:lnTo>
                  <a:lnTo>
                    <a:pt x="285" y="4"/>
                  </a:lnTo>
                  <a:lnTo>
                    <a:pt x="277" y="9"/>
                  </a:lnTo>
                  <a:lnTo>
                    <a:pt x="266" y="13"/>
                  </a:lnTo>
                  <a:lnTo>
                    <a:pt x="257" y="16"/>
                  </a:lnTo>
                  <a:lnTo>
                    <a:pt x="247" y="18"/>
                  </a:lnTo>
                  <a:lnTo>
                    <a:pt x="247" y="18"/>
                  </a:lnTo>
                  <a:lnTo>
                    <a:pt x="237" y="11"/>
                  </a:lnTo>
                  <a:lnTo>
                    <a:pt x="227" y="5"/>
                  </a:lnTo>
                  <a:lnTo>
                    <a:pt x="222" y="3"/>
                  </a:lnTo>
                  <a:lnTo>
                    <a:pt x="216" y="1"/>
                  </a:lnTo>
                  <a:lnTo>
                    <a:pt x="209" y="0"/>
                  </a:lnTo>
                  <a:lnTo>
                    <a:pt x="203" y="0"/>
                  </a:lnTo>
                  <a:lnTo>
                    <a:pt x="203" y="0"/>
                  </a:lnTo>
                  <a:lnTo>
                    <a:pt x="197" y="0"/>
                  </a:lnTo>
                  <a:lnTo>
                    <a:pt x="191" y="1"/>
                  </a:lnTo>
                  <a:lnTo>
                    <a:pt x="179" y="5"/>
                  </a:lnTo>
                  <a:lnTo>
                    <a:pt x="169" y="10"/>
                  </a:lnTo>
                  <a:lnTo>
                    <a:pt x="161" y="17"/>
                  </a:lnTo>
                  <a:lnTo>
                    <a:pt x="154" y="27"/>
                  </a:lnTo>
                  <a:lnTo>
                    <a:pt x="147" y="37"/>
                  </a:lnTo>
                  <a:lnTo>
                    <a:pt x="144" y="48"/>
                  </a:lnTo>
                  <a:lnTo>
                    <a:pt x="143" y="54"/>
                  </a:lnTo>
                  <a:lnTo>
                    <a:pt x="143" y="60"/>
                  </a:lnTo>
                  <a:lnTo>
                    <a:pt x="143" y="60"/>
                  </a:lnTo>
                  <a:lnTo>
                    <a:pt x="143" y="67"/>
                  </a:lnTo>
                  <a:lnTo>
                    <a:pt x="144" y="74"/>
                  </a:lnTo>
                  <a:lnTo>
                    <a:pt x="144" y="74"/>
                  </a:lnTo>
                  <a:lnTo>
                    <a:pt x="126" y="72"/>
                  </a:lnTo>
                  <a:lnTo>
                    <a:pt x="108" y="68"/>
                  </a:lnTo>
                  <a:lnTo>
                    <a:pt x="92" y="63"/>
                  </a:lnTo>
                  <a:lnTo>
                    <a:pt x="75" y="55"/>
                  </a:lnTo>
                  <a:lnTo>
                    <a:pt x="59" y="46"/>
                  </a:lnTo>
                  <a:lnTo>
                    <a:pt x="45" y="36"/>
                  </a:lnTo>
                  <a:lnTo>
                    <a:pt x="33" y="24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17" y="17"/>
                  </a:lnTo>
                  <a:lnTo>
                    <a:pt x="15" y="26"/>
                  </a:lnTo>
                  <a:lnTo>
                    <a:pt x="13" y="33"/>
                  </a:lnTo>
                  <a:lnTo>
                    <a:pt x="12" y="41"/>
                  </a:lnTo>
                  <a:lnTo>
                    <a:pt x="12" y="41"/>
                  </a:lnTo>
                  <a:lnTo>
                    <a:pt x="13" y="48"/>
                  </a:lnTo>
                  <a:lnTo>
                    <a:pt x="14" y="57"/>
                  </a:lnTo>
                  <a:lnTo>
                    <a:pt x="17" y="63"/>
                  </a:lnTo>
                  <a:lnTo>
                    <a:pt x="20" y="70"/>
                  </a:lnTo>
                  <a:lnTo>
                    <a:pt x="23" y="76"/>
                  </a:lnTo>
                  <a:lnTo>
                    <a:pt x="28" y="81"/>
                  </a:lnTo>
                  <a:lnTo>
                    <a:pt x="34" y="87"/>
                  </a:lnTo>
                  <a:lnTo>
                    <a:pt x="39" y="91"/>
                  </a:lnTo>
                  <a:lnTo>
                    <a:pt x="39" y="91"/>
                  </a:lnTo>
                  <a:lnTo>
                    <a:pt x="32" y="91"/>
                  </a:lnTo>
                  <a:lnTo>
                    <a:pt x="25" y="89"/>
                  </a:lnTo>
                  <a:lnTo>
                    <a:pt x="18" y="87"/>
                  </a:lnTo>
                  <a:lnTo>
                    <a:pt x="12" y="84"/>
                  </a:lnTo>
                  <a:lnTo>
                    <a:pt x="12" y="84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3" y="95"/>
                  </a:lnTo>
                  <a:lnTo>
                    <a:pt x="16" y="105"/>
                  </a:lnTo>
                  <a:lnTo>
                    <a:pt x="20" y="115"/>
                  </a:lnTo>
                  <a:lnTo>
                    <a:pt x="25" y="123"/>
                  </a:lnTo>
                  <a:lnTo>
                    <a:pt x="33" y="130"/>
                  </a:lnTo>
                  <a:lnTo>
                    <a:pt x="41" y="136"/>
                  </a:lnTo>
                  <a:lnTo>
                    <a:pt x="50" y="140"/>
                  </a:lnTo>
                  <a:lnTo>
                    <a:pt x="60" y="143"/>
                  </a:lnTo>
                  <a:lnTo>
                    <a:pt x="60" y="143"/>
                  </a:lnTo>
                  <a:lnTo>
                    <a:pt x="52" y="145"/>
                  </a:lnTo>
                  <a:lnTo>
                    <a:pt x="44" y="146"/>
                  </a:lnTo>
                  <a:lnTo>
                    <a:pt x="44" y="146"/>
                  </a:lnTo>
                  <a:lnTo>
                    <a:pt x="33" y="145"/>
                  </a:lnTo>
                  <a:lnTo>
                    <a:pt x="33" y="145"/>
                  </a:lnTo>
                  <a:lnTo>
                    <a:pt x="37" y="153"/>
                  </a:lnTo>
                  <a:lnTo>
                    <a:pt x="41" y="161"/>
                  </a:lnTo>
                  <a:lnTo>
                    <a:pt x="47" y="168"/>
                  </a:lnTo>
                  <a:lnTo>
                    <a:pt x="54" y="175"/>
                  </a:lnTo>
                  <a:lnTo>
                    <a:pt x="62" y="179"/>
                  </a:lnTo>
                  <a:lnTo>
                    <a:pt x="71" y="183"/>
                  </a:lnTo>
                  <a:lnTo>
                    <a:pt x="79" y="185"/>
                  </a:lnTo>
                  <a:lnTo>
                    <a:pt x="89" y="186"/>
                  </a:lnTo>
                  <a:lnTo>
                    <a:pt x="89" y="186"/>
                  </a:lnTo>
                  <a:lnTo>
                    <a:pt x="81" y="192"/>
                  </a:lnTo>
                  <a:lnTo>
                    <a:pt x="73" y="197"/>
                  </a:lnTo>
                  <a:lnTo>
                    <a:pt x="64" y="201"/>
                  </a:lnTo>
                  <a:lnTo>
                    <a:pt x="54" y="206"/>
                  </a:lnTo>
                  <a:lnTo>
                    <a:pt x="45" y="208"/>
                  </a:lnTo>
                  <a:lnTo>
                    <a:pt x="35" y="210"/>
                  </a:lnTo>
                  <a:lnTo>
                    <a:pt x="25" y="212"/>
                  </a:lnTo>
                  <a:lnTo>
                    <a:pt x="14" y="212"/>
                  </a:lnTo>
                  <a:lnTo>
                    <a:pt x="14" y="212"/>
                  </a:lnTo>
                  <a:lnTo>
                    <a:pt x="0" y="211"/>
                  </a:lnTo>
                  <a:lnTo>
                    <a:pt x="0" y="211"/>
                  </a:lnTo>
                  <a:lnTo>
                    <a:pt x="10" y="217"/>
                  </a:lnTo>
                  <a:lnTo>
                    <a:pt x="21" y="222"/>
                  </a:lnTo>
                  <a:lnTo>
                    <a:pt x="32" y="227"/>
                  </a:lnTo>
                  <a:lnTo>
                    <a:pt x="44" y="231"/>
                  </a:lnTo>
                  <a:lnTo>
                    <a:pt x="55" y="235"/>
                  </a:lnTo>
                  <a:lnTo>
                    <a:pt x="68" y="237"/>
                  </a:lnTo>
                  <a:lnTo>
                    <a:pt x="80" y="238"/>
                  </a:lnTo>
                  <a:lnTo>
                    <a:pt x="93" y="238"/>
                  </a:lnTo>
                  <a:lnTo>
                    <a:pt x="93" y="238"/>
                  </a:lnTo>
                  <a:lnTo>
                    <a:pt x="112" y="237"/>
                  </a:lnTo>
                  <a:lnTo>
                    <a:pt x="132" y="233"/>
                  </a:lnTo>
                  <a:lnTo>
                    <a:pt x="149" y="229"/>
                  </a:lnTo>
                  <a:lnTo>
                    <a:pt x="166" y="222"/>
                  </a:lnTo>
                  <a:lnTo>
                    <a:pt x="180" y="215"/>
                  </a:lnTo>
                  <a:lnTo>
                    <a:pt x="195" y="205"/>
                  </a:lnTo>
                  <a:lnTo>
                    <a:pt x="207" y="194"/>
                  </a:lnTo>
                  <a:lnTo>
                    <a:pt x="220" y="183"/>
                  </a:lnTo>
                  <a:lnTo>
                    <a:pt x="229" y="169"/>
                  </a:lnTo>
                  <a:lnTo>
                    <a:pt x="238" y="156"/>
                  </a:lnTo>
                  <a:lnTo>
                    <a:pt x="246" y="141"/>
                  </a:lnTo>
                  <a:lnTo>
                    <a:pt x="252" y="127"/>
                  </a:lnTo>
                  <a:lnTo>
                    <a:pt x="257" y="112"/>
                  </a:lnTo>
                  <a:lnTo>
                    <a:pt x="260" y="97"/>
                  </a:lnTo>
                  <a:lnTo>
                    <a:pt x="262" y="82"/>
                  </a:lnTo>
                  <a:lnTo>
                    <a:pt x="263" y="67"/>
                  </a:lnTo>
                  <a:lnTo>
                    <a:pt x="263" y="67"/>
                  </a:lnTo>
                  <a:lnTo>
                    <a:pt x="263" y="59"/>
                  </a:lnTo>
                  <a:lnTo>
                    <a:pt x="263" y="59"/>
                  </a:lnTo>
                  <a:lnTo>
                    <a:pt x="271" y="52"/>
                  </a:lnTo>
                  <a:lnTo>
                    <a:pt x="280" y="45"/>
                  </a:lnTo>
                  <a:lnTo>
                    <a:pt x="287" y="37"/>
                  </a:lnTo>
                  <a:lnTo>
                    <a:pt x="293" y="28"/>
                  </a:lnTo>
                  <a:lnTo>
                    <a:pt x="293" y="2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ea typeface="Calibri" panose="020F0502020204030204" charset="0"/>
              </a:endParaRPr>
            </a:p>
          </p:txBody>
        </p:sp>
        <p:sp>
          <p:nvSpPr>
            <p:cNvPr id="64" name="iŝ1îḓe"/>
            <p:cNvSpPr/>
            <p:nvPr/>
          </p:nvSpPr>
          <p:spPr bwMode="auto">
            <a:xfrm>
              <a:off x="5872231" y="4424373"/>
              <a:ext cx="419820" cy="404552"/>
            </a:xfrm>
            <a:custGeom>
              <a:avLst/>
              <a:gdLst>
                <a:gd name="T0" fmla="*/ 0 w 208"/>
                <a:gd name="T1" fmla="*/ 68 h 201"/>
                <a:gd name="T2" fmla="*/ 8 w 208"/>
                <a:gd name="T3" fmla="*/ 78 h 201"/>
                <a:gd name="T4" fmla="*/ 31 w 208"/>
                <a:gd name="T5" fmla="*/ 72 h 201"/>
                <a:gd name="T6" fmla="*/ 64 w 208"/>
                <a:gd name="T7" fmla="*/ 172 h 201"/>
                <a:gd name="T8" fmla="*/ 106 w 208"/>
                <a:gd name="T9" fmla="*/ 189 h 201"/>
                <a:gd name="T10" fmla="*/ 197 w 208"/>
                <a:gd name="T11" fmla="*/ 62 h 201"/>
                <a:gd name="T12" fmla="*/ 114 w 208"/>
                <a:gd name="T13" fmla="*/ 67 h 201"/>
                <a:gd name="T14" fmla="*/ 137 w 208"/>
                <a:gd name="T15" fmla="*/ 94 h 201"/>
                <a:gd name="T16" fmla="*/ 109 w 208"/>
                <a:gd name="T17" fmla="*/ 130 h 201"/>
                <a:gd name="T18" fmla="*/ 93 w 208"/>
                <a:gd name="T19" fmla="*/ 90 h 201"/>
                <a:gd name="T20" fmla="*/ 60 w 208"/>
                <a:gd name="T21" fmla="*/ 22 h 201"/>
                <a:gd name="T22" fmla="*/ 0 w 208"/>
                <a:gd name="T23" fmla="*/ 68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8" h="201">
                  <a:moveTo>
                    <a:pt x="0" y="68"/>
                  </a:moveTo>
                  <a:cubicBezTo>
                    <a:pt x="8" y="78"/>
                    <a:pt x="8" y="78"/>
                    <a:pt x="8" y="78"/>
                  </a:cubicBezTo>
                  <a:cubicBezTo>
                    <a:pt x="8" y="78"/>
                    <a:pt x="25" y="65"/>
                    <a:pt x="31" y="72"/>
                  </a:cubicBezTo>
                  <a:cubicBezTo>
                    <a:pt x="36" y="78"/>
                    <a:pt x="57" y="157"/>
                    <a:pt x="64" y="172"/>
                  </a:cubicBezTo>
                  <a:cubicBezTo>
                    <a:pt x="70" y="184"/>
                    <a:pt x="87" y="201"/>
                    <a:pt x="106" y="189"/>
                  </a:cubicBezTo>
                  <a:cubicBezTo>
                    <a:pt x="125" y="177"/>
                    <a:pt x="186" y="124"/>
                    <a:pt x="197" y="62"/>
                  </a:cubicBezTo>
                  <a:cubicBezTo>
                    <a:pt x="208" y="0"/>
                    <a:pt x="123" y="13"/>
                    <a:pt x="114" y="67"/>
                  </a:cubicBezTo>
                  <a:cubicBezTo>
                    <a:pt x="137" y="54"/>
                    <a:pt x="149" y="73"/>
                    <a:pt x="137" y="94"/>
                  </a:cubicBezTo>
                  <a:cubicBezTo>
                    <a:pt x="126" y="116"/>
                    <a:pt x="115" y="130"/>
                    <a:pt x="109" y="130"/>
                  </a:cubicBezTo>
                  <a:cubicBezTo>
                    <a:pt x="104" y="130"/>
                    <a:pt x="100" y="116"/>
                    <a:pt x="93" y="90"/>
                  </a:cubicBezTo>
                  <a:cubicBezTo>
                    <a:pt x="87" y="64"/>
                    <a:pt x="87" y="17"/>
                    <a:pt x="60" y="22"/>
                  </a:cubicBezTo>
                  <a:cubicBezTo>
                    <a:pt x="34" y="27"/>
                    <a:pt x="0" y="68"/>
                    <a:pt x="0" y="6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ea typeface="Calibri" panose="020F0502020204030204" charset="0"/>
              </a:endParaRPr>
            </a:p>
          </p:txBody>
        </p:sp>
        <p:sp>
          <p:nvSpPr>
            <p:cNvPr id="65" name="iŝļïďé"/>
            <p:cNvSpPr/>
            <p:nvPr/>
          </p:nvSpPr>
          <p:spPr bwMode="auto">
            <a:xfrm>
              <a:off x="7115857" y="3174048"/>
              <a:ext cx="460321" cy="459834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p>
              <a:pPr algn="ctr"/>
              <a:endParaRPr>
                <a:ea typeface="Calibri" panose="020F0502020204030204" charset="0"/>
              </a:endParaRPr>
            </a:p>
          </p:txBody>
        </p:sp>
        <p:grpSp>
          <p:nvGrpSpPr>
            <p:cNvPr id="66" name="î$1îḑé"/>
            <p:cNvGrpSpPr/>
            <p:nvPr/>
          </p:nvGrpSpPr>
          <p:grpSpPr>
            <a:xfrm>
              <a:off x="710285" y="1978362"/>
              <a:ext cx="10771430" cy="3050088"/>
              <a:chOff x="735248" y="2643961"/>
              <a:chExt cx="10771430" cy="3050088"/>
            </a:xfrm>
          </p:grpSpPr>
          <p:grpSp>
            <p:nvGrpSpPr>
              <p:cNvPr id="67" name="iş1îḋê"/>
              <p:cNvGrpSpPr/>
              <p:nvPr/>
            </p:nvGrpSpPr>
            <p:grpSpPr>
              <a:xfrm>
                <a:off x="8575271" y="2643961"/>
                <a:ext cx="2931407" cy="3046673"/>
                <a:chOff x="8575271" y="2643961"/>
                <a:chExt cx="2931407" cy="3046673"/>
              </a:xfrm>
            </p:grpSpPr>
            <p:sp>
              <p:nvSpPr>
                <p:cNvPr id="68" name="iš1îḑè"/>
                <p:cNvSpPr txBox="1"/>
                <p:nvPr/>
              </p:nvSpPr>
              <p:spPr>
                <a:xfrm>
                  <a:off x="8575271" y="2643961"/>
                  <a:ext cx="2897592" cy="276999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/>
                <a:p>
                  <a:pPr>
                    <a:spcBef>
                      <a:spcPct val="0"/>
                    </a:spcBef>
                  </a:pPr>
                  <a:r>
                    <a:rPr lang="en-US" altLang="zh-CN" sz="1400" b="1" dirty="0">
                      <a:ea typeface="Calibri" panose="020F0502020204030204" charset="0"/>
                    </a:rPr>
                    <a:t>Enter title</a:t>
                  </a:r>
                  <a:endParaRPr lang="en-US" altLang="zh-CN" sz="1400" b="1" dirty="0">
                    <a:ea typeface="Calibri" panose="020F0502020204030204" charset="0"/>
                  </a:endParaRPr>
                </a:p>
              </p:txBody>
            </p:sp>
            <p:sp>
              <p:nvSpPr>
                <p:cNvPr id="69" name="iṡļïďé"/>
                <p:cNvSpPr/>
                <p:nvPr/>
              </p:nvSpPr>
              <p:spPr>
                <a:xfrm>
                  <a:off x="8575271" y="2920959"/>
                  <a:ext cx="2897592" cy="604673"/>
                </a:xfrm>
                <a:prstGeom prst="rect">
                  <a:avLst/>
                </a:prstGeom>
              </p:spPr>
              <p:txBody>
                <a:bodyPr wrap="square" lIns="91440" tIns="45720" rIns="91440" bIns="45720" anchor="ctr">
                  <a:normAutofit/>
                </a:bodyPr>
                <a:p>
                  <a:pPr>
                    <a:lnSpc>
                      <a:spcPct val="120000"/>
                    </a:lnSpc>
                  </a:pPr>
                  <a:r>
                    <a:rPr lang="en-US" altLang="zh-CN" sz="1100" dirty="0">
                      <a:ea typeface="Calibri" panose="020F0502020204030204" charset="0"/>
                    </a:rPr>
                    <a:t>Copy paste fonts. Choose the only option to retain text.</a:t>
                  </a:r>
                  <a:endParaRPr lang="en-US" altLang="zh-CN" sz="1100" dirty="0">
                    <a:ea typeface="Calibri" panose="020F0502020204030204" charset="0"/>
                  </a:endParaRPr>
                </a:p>
              </p:txBody>
            </p:sp>
            <p:sp>
              <p:nvSpPr>
                <p:cNvPr id="70" name="íSlïḍè"/>
                <p:cNvSpPr txBox="1"/>
                <p:nvPr/>
              </p:nvSpPr>
              <p:spPr>
                <a:xfrm>
                  <a:off x="8591128" y="4808963"/>
                  <a:ext cx="2915550" cy="276999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/>
                <a:p>
                  <a:pPr>
                    <a:spcBef>
                      <a:spcPct val="0"/>
                    </a:spcBef>
                  </a:pPr>
                  <a:r>
                    <a:rPr lang="en-US" altLang="zh-CN" sz="1400" b="1" dirty="0">
                      <a:ea typeface="Calibri" panose="020F0502020204030204" charset="0"/>
                    </a:rPr>
                    <a:t>Enter title</a:t>
                  </a:r>
                  <a:endParaRPr lang="en-US" altLang="zh-CN" sz="1400" b="1" dirty="0">
                    <a:ea typeface="Calibri" panose="020F0502020204030204" charset="0"/>
                  </a:endParaRPr>
                </a:p>
              </p:txBody>
            </p:sp>
            <p:sp>
              <p:nvSpPr>
                <p:cNvPr id="71" name="îš1iḓê"/>
                <p:cNvSpPr/>
                <p:nvPr/>
              </p:nvSpPr>
              <p:spPr>
                <a:xfrm>
                  <a:off x="8591128" y="5085961"/>
                  <a:ext cx="2915550" cy="604673"/>
                </a:xfrm>
                <a:prstGeom prst="rect">
                  <a:avLst/>
                </a:prstGeom>
              </p:spPr>
              <p:txBody>
                <a:bodyPr wrap="square" lIns="91440" tIns="45720" rIns="91440" bIns="45720" anchor="ctr">
                  <a:normAutofit/>
                </a:bodyPr>
                <a:p>
                  <a:pPr>
                    <a:lnSpc>
                      <a:spcPct val="120000"/>
                    </a:lnSpc>
                  </a:pPr>
                  <a:r>
                    <a:rPr lang="en-US" altLang="zh-CN" sz="1100" dirty="0">
                      <a:ea typeface="Calibri" panose="020F0502020204030204" charset="0"/>
                    </a:rPr>
                    <a:t>Copy paste fonts. Choose the only option to retain text.</a:t>
                  </a:r>
                  <a:endParaRPr lang="en-US" altLang="zh-CN" sz="1100" dirty="0">
                    <a:ea typeface="Calibri" panose="020F0502020204030204" charset="0"/>
                  </a:endParaRPr>
                </a:p>
              </p:txBody>
            </p:sp>
          </p:grpSp>
          <p:grpSp>
            <p:nvGrpSpPr>
              <p:cNvPr id="72" name="ïśḷíḑè"/>
              <p:cNvGrpSpPr/>
              <p:nvPr/>
            </p:nvGrpSpPr>
            <p:grpSpPr>
              <a:xfrm>
                <a:off x="735248" y="2719547"/>
                <a:ext cx="2902014" cy="2974502"/>
                <a:chOff x="735248" y="2719547"/>
                <a:chExt cx="2902014" cy="2974502"/>
              </a:xfrm>
            </p:grpSpPr>
            <p:sp>
              <p:nvSpPr>
                <p:cNvPr id="73" name="íśľiḋe"/>
                <p:cNvSpPr txBox="1"/>
                <p:nvPr/>
              </p:nvSpPr>
              <p:spPr>
                <a:xfrm>
                  <a:off x="735248" y="2719547"/>
                  <a:ext cx="2902014" cy="276999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/>
                <a:p>
                  <a:pPr algn="r">
                    <a:spcBef>
                      <a:spcPct val="0"/>
                    </a:spcBef>
                  </a:pPr>
                  <a:r>
                    <a:rPr lang="en-US" altLang="zh-CN" sz="1400" b="1" dirty="0">
                      <a:ea typeface="Calibri" panose="020F0502020204030204" charset="0"/>
                    </a:rPr>
                    <a:t>Enter title</a:t>
                  </a:r>
                  <a:endParaRPr lang="en-US" altLang="zh-CN" sz="1400" b="1" dirty="0">
                    <a:ea typeface="Calibri" panose="020F0502020204030204" charset="0"/>
                  </a:endParaRPr>
                </a:p>
              </p:txBody>
            </p:sp>
            <p:sp>
              <p:nvSpPr>
                <p:cNvPr id="74" name="îšliḋè"/>
                <p:cNvSpPr/>
                <p:nvPr/>
              </p:nvSpPr>
              <p:spPr>
                <a:xfrm>
                  <a:off x="735248" y="2996545"/>
                  <a:ext cx="2902014" cy="604673"/>
                </a:xfrm>
                <a:prstGeom prst="rect">
                  <a:avLst/>
                </a:prstGeom>
              </p:spPr>
              <p:txBody>
                <a:bodyPr wrap="square" lIns="91440" tIns="45720" rIns="91440" bIns="45720" anchor="ctr">
                  <a:normAutofit/>
                </a:bodyPr>
                <a:p>
                  <a:pPr algn="r">
                    <a:lnSpc>
                      <a:spcPct val="120000"/>
                    </a:lnSpc>
                  </a:pPr>
                  <a:r>
                    <a:rPr lang="en-US" altLang="zh-CN" sz="1100" dirty="0">
                      <a:ea typeface="Calibri" panose="020F0502020204030204" charset="0"/>
                    </a:rPr>
                    <a:t>Copy paste fonts. Choose the only option to retain text.</a:t>
                  </a:r>
                  <a:endParaRPr lang="en-US" altLang="zh-CN" sz="1100" dirty="0">
                    <a:ea typeface="Calibri" panose="020F0502020204030204" charset="0"/>
                  </a:endParaRPr>
                </a:p>
              </p:txBody>
            </p:sp>
            <p:sp>
              <p:nvSpPr>
                <p:cNvPr id="75" name="i$ḷíḓè"/>
                <p:cNvSpPr txBox="1"/>
                <p:nvPr/>
              </p:nvSpPr>
              <p:spPr>
                <a:xfrm>
                  <a:off x="735248" y="4812378"/>
                  <a:ext cx="2855562" cy="276999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/>
                <a:p>
                  <a:pPr algn="r">
                    <a:spcBef>
                      <a:spcPct val="0"/>
                    </a:spcBef>
                  </a:pPr>
                  <a:r>
                    <a:rPr lang="en-US" altLang="zh-CN" sz="1400" b="1" dirty="0">
                      <a:ea typeface="Calibri" panose="020F0502020204030204" charset="0"/>
                    </a:rPr>
                    <a:t>Enter title</a:t>
                  </a:r>
                  <a:endParaRPr lang="en-US" altLang="zh-CN" sz="1400" b="1" dirty="0">
                    <a:ea typeface="Calibri" panose="020F0502020204030204" charset="0"/>
                  </a:endParaRPr>
                </a:p>
              </p:txBody>
            </p:sp>
            <p:sp>
              <p:nvSpPr>
                <p:cNvPr id="76" name="î$ḻíḋé"/>
                <p:cNvSpPr/>
                <p:nvPr/>
              </p:nvSpPr>
              <p:spPr>
                <a:xfrm>
                  <a:off x="735248" y="5089376"/>
                  <a:ext cx="2855562" cy="604673"/>
                </a:xfrm>
                <a:prstGeom prst="rect">
                  <a:avLst/>
                </a:prstGeom>
              </p:spPr>
              <p:txBody>
                <a:bodyPr wrap="square" lIns="91440" tIns="45720" rIns="91440" bIns="45720" anchor="ctr">
                  <a:normAutofit/>
                </a:bodyPr>
                <a:p>
                  <a:pPr algn="r">
                    <a:lnSpc>
                      <a:spcPct val="120000"/>
                    </a:lnSpc>
                  </a:pPr>
                  <a:r>
                    <a:rPr lang="en-US" altLang="zh-CN" sz="1100" dirty="0">
                      <a:ea typeface="Calibri" panose="020F0502020204030204" charset="0"/>
                    </a:rPr>
                    <a:t>Copy paste fonts. Choose the only option to retain text.</a:t>
                  </a:r>
                  <a:endParaRPr lang="en-US" altLang="zh-CN" sz="1100" dirty="0">
                    <a:ea typeface="Calibri" panose="020F0502020204030204" charset="0"/>
                  </a:endParaRPr>
                </a:p>
              </p:txBody>
            </p:sp>
          </p:grp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grpSp>
        <p:nvGrpSpPr>
          <p:cNvPr id="8" name="组合 7"/>
          <p:cNvGrpSpPr/>
          <p:nvPr/>
        </p:nvGrpSpPr>
        <p:grpSpPr>
          <a:xfrm>
            <a:off x="471170" y="1945323"/>
            <a:ext cx="5551805" cy="2967990"/>
            <a:chOff x="909" y="3226"/>
            <a:chExt cx="8743" cy="4674"/>
          </a:xfrm>
        </p:grpSpPr>
        <p:sp>
          <p:nvSpPr>
            <p:cNvPr id="3" name="文本框 2"/>
            <p:cNvSpPr txBox="1"/>
            <p:nvPr/>
          </p:nvSpPr>
          <p:spPr>
            <a:xfrm>
              <a:off x="909" y="4203"/>
              <a:ext cx="8743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4800" i="0" u="none" strike="noStrike" kern="1200" cap="none" spc="0" normalizeH="0" noProof="0">
                  <a:ln>
                    <a:noFill/>
                  </a:ln>
                  <a:effectLst/>
                  <a:uLnTx/>
                  <a:uFillTx/>
                  <a:latin typeface="Calibri" panose="020F0502020204030204" charset="0"/>
                  <a:ea typeface="Calibri" panose="020F0502020204030204" charset="0"/>
                  <a:cs typeface="+mn-cs"/>
                </a:rPr>
                <a:t>THANK YOU</a:t>
              </a:r>
              <a:endParaRPr kumimoji="0" lang="en-US" altLang="zh-CN" sz="4800" i="0" u="none" strike="noStrike" kern="1200" cap="none" spc="0" normalizeH="0" noProof="0">
                <a:ln>
                  <a:noFill/>
                </a:ln>
                <a:effectLst/>
                <a:uLnTx/>
                <a:uFillTx/>
                <a:latin typeface="Calibri" panose="020F0502020204030204" charset="0"/>
                <a:ea typeface="Calibri" panose="020F0502020204030204" charset="0"/>
                <a:cs typeface="+mn-cs"/>
              </a:endParaRPr>
            </a:p>
          </p:txBody>
        </p:sp>
        <p:sp>
          <p:nvSpPr>
            <p:cNvPr id="4" name="TextBox 36"/>
            <p:cNvSpPr txBox="1"/>
            <p:nvPr/>
          </p:nvSpPr>
          <p:spPr>
            <a:xfrm>
              <a:off x="2199" y="5441"/>
              <a:ext cx="6162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dist">
                <a:lnSpc>
                  <a:spcPct val="125000"/>
                </a:lnSpc>
                <a:spcAft>
                  <a:spcPts val="450"/>
                </a:spcAft>
              </a:pPr>
              <a:r>
                <a:rPr lang="en-US" altLang="zh-CN" sz="1600" dirty="0">
                  <a:ln w="0"/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latin typeface="Calibri" panose="020F0502020204030204" charset="0"/>
                  <a:ea typeface="Calibri" panose="020F0502020204030204" charset="0"/>
                </a:rPr>
                <a:t>RNTER TEXT</a:t>
              </a:r>
              <a:endParaRPr lang="en-US" altLang="zh-CN" sz="2800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2" name="TextBox 36"/>
            <p:cNvSpPr txBox="1"/>
            <p:nvPr/>
          </p:nvSpPr>
          <p:spPr>
            <a:xfrm>
              <a:off x="3189" y="6645"/>
              <a:ext cx="4182" cy="5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>
                <a:lnSpc>
                  <a:spcPct val="125000"/>
                </a:lnSpc>
                <a:spcAft>
                  <a:spcPts val="450"/>
                </a:spcAft>
              </a:pPr>
              <a:r>
                <a:rPr lang="en-US" altLang="zh-CN" sz="1200" cap="all" dirty="0">
                  <a:ln w="0"/>
                  <a:solidFill>
                    <a:schemeClr val="tx1">
                      <a:lumMod val="95000"/>
                      <a:lumOff val="5000"/>
                    </a:schemeClr>
                  </a:solidFill>
                  <a:effectLst/>
                  <a:uFillTx/>
                  <a:latin typeface="Calibri" panose="020F0502020204030204" charset="0"/>
                  <a:ea typeface="Calibri" panose="020F0502020204030204" charset="0"/>
                </a:rPr>
                <a:t>Medical experts to lecture </a:t>
              </a:r>
              <a:endParaRPr lang="en-US" altLang="zh-CN" sz="1200" cap="all" dirty="0">
                <a:ln w="0"/>
                <a:solidFill>
                  <a:schemeClr val="tx1">
                    <a:lumMod val="95000"/>
                    <a:lumOff val="5000"/>
                  </a:schemeClr>
                </a:solidFill>
                <a:effectLst/>
                <a:uFillTx/>
                <a:latin typeface="Calibri" panose="020F0502020204030204" charset="0"/>
                <a:ea typeface="Calibri" panose="020F0502020204030204" charset="0"/>
              </a:endParaRPr>
            </a:p>
          </p:txBody>
        </p:sp>
        <p:sp>
          <p:nvSpPr>
            <p:cNvPr id="6" name="Freeform 6"/>
            <p:cNvSpPr/>
            <p:nvPr/>
          </p:nvSpPr>
          <p:spPr bwMode="auto">
            <a:xfrm>
              <a:off x="2849" y="3226"/>
              <a:ext cx="4862" cy="916"/>
            </a:xfrm>
            <a:custGeom>
              <a:avLst/>
              <a:gdLst>
                <a:gd name="T0" fmla="*/ 110 w 3478"/>
                <a:gd name="T1" fmla="*/ 655 h 655"/>
                <a:gd name="T2" fmla="*/ 0 w 3478"/>
                <a:gd name="T3" fmla="*/ 655 h 655"/>
                <a:gd name="T4" fmla="*/ 0 w 3478"/>
                <a:gd name="T5" fmla="*/ 0 h 655"/>
                <a:gd name="T6" fmla="*/ 3478 w 3478"/>
                <a:gd name="T7" fmla="*/ 0 h 655"/>
                <a:gd name="T8" fmla="*/ 3478 w 3478"/>
                <a:gd name="T9" fmla="*/ 642 h 655"/>
                <a:gd name="T10" fmla="*/ 3369 w 3478"/>
                <a:gd name="T11" fmla="*/ 642 h 655"/>
                <a:gd name="T12" fmla="*/ 3369 w 3478"/>
                <a:gd name="T13" fmla="*/ 110 h 655"/>
                <a:gd name="T14" fmla="*/ 110 w 3478"/>
                <a:gd name="T15" fmla="*/ 110 h 655"/>
                <a:gd name="T16" fmla="*/ 110 w 3478"/>
                <a:gd name="T17" fmla="*/ 655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78" h="655">
                  <a:moveTo>
                    <a:pt x="110" y="655"/>
                  </a:moveTo>
                  <a:lnTo>
                    <a:pt x="0" y="655"/>
                  </a:lnTo>
                  <a:lnTo>
                    <a:pt x="0" y="0"/>
                  </a:lnTo>
                  <a:lnTo>
                    <a:pt x="3478" y="0"/>
                  </a:lnTo>
                  <a:lnTo>
                    <a:pt x="3478" y="642"/>
                  </a:lnTo>
                  <a:lnTo>
                    <a:pt x="3369" y="642"/>
                  </a:lnTo>
                  <a:lnTo>
                    <a:pt x="3369" y="110"/>
                  </a:lnTo>
                  <a:lnTo>
                    <a:pt x="110" y="110"/>
                  </a:lnTo>
                  <a:lnTo>
                    <a:pt x="110" y="655"/>
                  </a:ln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ea typeface="Calibri" panose="020F0502020204030204" charset="0"/>
              </a:endParaRPr>
            </a:p>
          </p:txBody>
        </p:sp>
        <p:sp>
          <p:nvSpPr>
            <p:cNvPr id="10" name="Freeform 11"/>
            <p:cNvSpPr/>
            <p:nvPr/>
          </p:nvSpPr>
          <p:spPr bwMode="auto">
            <a:xfrm>
              <a:off x="2850" y="6523"/>
              <a:ext cx="4860" cy="1377"/>
            </a:xfrm>
            <a:custGeom>
              <a:avLst/>
              <a:gdLst>
                <a:gd name="T0" fmla="*/ 3100 w 3201"/>
                <a:gd name="T1" fmla="*/ 0 h 907"/>
                <a:gd name="T2" fmla="*/ 3201 w 3201"/>
                <a:gd name="T3" fmla="*/ 0 h 907"/>
                <a:gd name="T4" fmla="*/ 3201 w 3201"/>
                <a:gd name="T5" fmla="*/ 907 h 907"/>
                <a:gd name="T6" fmla="*/ 0 w 3201"/>
                <a:gd name="T7" fmla="*/ 907 h 907"/>
                <a:gd name="T8" fmla="*/ 0 w 3201"/>
                <a:gd name="T9" fmla="*/ 13 h 907"/>
                <a:gd name="T10" fmla="*/ 101 w 3201"/>
                <a:gd name="T11" fmla="*/ 13 h 907"/>
                <a:gd name="T12" fmla="*/ 101 w 3201"/>
                <a:gd name="T13" fmla="*/ 806 h 907"/>
                <a:gd name="T14" fmla="*/ 3100 w 3201"/>
                <a:gd name="T15" fmla="*/ 806 h 907"/>
                <a:gd name="T16" fmla="*/ 3100 w 3201"/>
                <a:gd name="T17" fmla="*/ 0 h 9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01" h="907">
                  <a:moveTo>
                    <a:pt x="3100" y="0"/>
                  </a:moveTo>
                  <a:lnTo>
                    <a:pt x="3201" y="0"/>
                  </a:lnTo>
                  <a:lnTo>
                    <a:pt x="3201" y="907"/>
                  </a:lnTo>
                  <a:lnTo>
                    <a:pt x="0" y="907"/>
                  </a:lnTo>
                  <a:lnTo>
                    <a:pt x="0" y="13"/>
                  </a:lnTo>
                  <a:lnTo>
                    <a:pt x="101" y="13"/>
                  </a:lnTo>
                  <a:lnTo>
                    <a:pt x="101" y="806"/>
                  </a:lnTo>
                  <a:lnTo>
                    <a:pt x="3100" y="806"/>
                  </a:lnTo>
                  <a:lnTo>
                    <a:pt x="3100" y="0"/>
                  </a:lnTo>
                  <a:close/>
                </a:path>
              </a:pathLst>
            </a:custGeom>
            <a:solidFill>
              <a:srgbClr val="04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ea typeface="Calibri" panose="020F0502020204030204" charset="0"/>
              </a:endParaRPr>
            </a:p>
          </p:txBody>
        </p:sp>
      </p:grp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20184553"/>
</p:tagLst>
</file>

<file path=ppt/tags/tag3.xml><?xml version="1.0" encoding="utf-8"?>
<p:tagLst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、6、10、14、20、26、27、28、29、31"/>
</p:tagLst>
</file>

<file path=ppt/tags/tag4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5.xml><?xml version="1.0" encoding="utf-8"?>
<p:tagLst xmlns:p="http://schemas.openxmlformats.org/presentationml/2006/main">
  <p:tag name="ISLIDE.DIAGRAM" val="4564"/>
</p:tagLst>
</file>

<file path=ppt/tags/tag6.xml><?xml version="1.0" encoding="utf-8"?>
<p:tagLst xmlns:p="http://schemas.openxmlformats.org/presentationml/2006/main">
  <p:tag name="ISLIDE.DIAGRAM" val="186475"/>
</p:tagLst>
</file>

<file path=ppt/tags/tag7.xml><?xml version="1.0" encoding="utf-8"?>
<p:tagLst xmlns:p="http://schemas.openxmlformats.org/presentationml/2006/main">
  <p:tag name="ISLIDE.DIAGRAM" val="209847"/>
</p:tagLst>
</file>

<file path=ppt/tags/tag8.xml><?xml version="1.0" encoding="utf-8"?>
<p:tagLst xmlns:p="http://schemas.openxmlformats.org/presentationml/2006/main">
  <p:tag name="KSO_WM_BEAUTIFY_FLAG" val="#wm#"/>
  <p:tag name="KSO_WM_TEMPLATE_CATEGORY" val="custom"/>
  <p:tag name="KSO_WM_TEMPLATE_INDEX" val="20184553"/>
</p:tagLst>
</file>

<file path=ppt/tags/tag9.xml><?xml version="1.0" encoding="utf-8"?>
<p:tagLst xmlns:p="http://schemas.openxmlformats.org/presentationml/2006/main">
  <p:tag name="KSO_WM_DOC_GUID" val="{7d311b73-f9d3-4b91-b6f8-c98d9cfd796f}"/>
</p:tagLst>
</file>

<file path=ppt/theme/theme1.xml><?xml version="1.0" encoding="utf-8"?>
<a:theme xmlns:a="http://schemas.openxmlformats.org/drawingml/2006/main" name="Office 主题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1400</Words>
  <Application>WPS Presentation</Application>
  <PresentationFormat>宽屏</PresentationFormat>
  <Paragraphs>126</Paragraphs>
  <Slides>7</Slides>
  <Notes>31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Arial</vt:lpstr>
      <vt:lpstr>SimSun</vt:lpstr>
      <vt:lpstr>Wingdings</vt:lpstr>
      <vt:lpstr>黑体</vt:lpstr>
      <vt:lpstr>Calibri</vt:lpstr>
      <vt:lpstr>Impact</vt:lpstr>
      <vt:lpstr>Microsoft YaHei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Pooja</cp:lastModifiedBy>
  <cp:revision>683</cp:revision>
  <dcterms:created xsi:type="dcterms:W3CDTF">2018-03-01T02:03:00Z</dcterms:created>
  <dcterms:modified xsi:type="dcterms:W3CDTF">2020-02-17T12:46:49Z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1033-11.2.0.9085</vt:lpwstr>
  </property>
  <property fmtid="{D5CDD505-2E9C-101B-9397-08002B2CF9AE}" pid="3" name="KSORubyTemplateID">
    <vt:lpwstr>2</vt:lpwstr>
  </property>
</Properties>
</file>

<file path=docProps/thumbnail.jpeg>
</file>